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5"/>
  </p:notesMasterIdLst>
  <p:sldIdLst>
    <p:sldId id="671" r:id="rId5"/>
    <p:sldId id="704" r:id="rId6"/>
    <p:sldId id="756" r:id="rId7"/>
    <p:sldId id="758" r:id="rId8"/>
    <p:sldId id="757" r:id="rId9"/>
    <p:sldId id="759" r:id="rId10"/>
    <p:sldId id="760" r:id="rId11"/>
    <p:sldId id="281" r:id="rId12"/>
    <p:sldId id="761" r:id="rId13"/>
    <p:sldId id="28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E503B36-86B9-E94D-A194-20D1E46FD856}">
          <p14:sldIdLst>
            <p14:sldId id="671"/>
            <p14:sldId id="704"/>
            <p14:sldId id="756"/>
            <p14:sldId id="758"/>
            <p14:sldId id="757"/>
            <p14:sldId id="759"/>
            <p14:sldId id="760"/>
            <p14:sldId id="281"/>
            <p14:sldId id="76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5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 Pierce" initials="MP" lastIdx="1" clrIdx="0">
    <p:extLst>
      <p:ext uri="{19B8F6BF-5375-455C-9EA6-DF929625EA0E}">
        <p15:presenceInfo xmlns:p15="http://schemas.microsoft.com/office/powerpoint/2012/main" userId="S::mpierce@metrostarsystems.com::9607f292-9ca7-4bb4-9c4e-fedfcce89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A639"/>
    <a:srgbClr val="125792"/>
    <a:srgbClr val="143E6B"/>
    <a:srgbClr val="434750"/>
    <a:srgbClr val="448438"/>
    <a:srgbClr val="287BBD"/>
    <a:srgbClr val="4E99C4"/>
    <a:srgbClr val="4EA639"/>
    <a:srgbClr val="CF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7" autoAdjust="0"/>
    <p:restoredTop sz="86667" autoAdjust="0"/>
  </p:normalViewPr>
  <p:slideViewPr>
    <p:cSldViewPr snapToGrid="0" snapToObjects="1">
      <p:cViewPr varScale="1">
        <p:scale>
          <a:sx n="99" d="100"/>
          <a:sy n="99" d="100"/>
        </p:scale>
        <p:origin x="1392" y="72"/>
      </p:cViewPr>
      <p:guideLst>
        <p:guide orient="horz" pos="2160"/>
        <p:guide pos="2880"/>
        <p:guide pos="5160"/>
      </p:guideLst>
    </p:cSldViewPr>
  </p:slideViewPr>
  <p:outlineViewPr>
    <p:cViewPr>
      <p:scale>
        <a:sx n="33" d="100"/>
        <a:sy n="33" d="100"/>
      </p:scale>
      <p:origin x="0" y="-1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hyperlink" Target="mailto:NITAACsupport@nih.gov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hyperlink" Target="mailto:NITAACsupport@nih.gov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9BE719-3768-EB42-9378-5188485671CC}" type="doc">
      <dgm:prSet loTypeId="urn:microsoft.com/office/officeart/2005/8/layout/defaul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9202D1-E5F2-4F45-8893-DD7FC29C1DDD}">
      <dgm:prSet phldrT="[Text]" custT="1"/>
      <dgm:spPr>
        <a:solidFill>
          <a:srgbClr val="143E6B"/>
        </a:solidFill>
        <a:ln>
          <a:noFill/>
        </a:ln>
      </dgm:spPr>
      <dgm:t>
        <a:bodyPr/>
        <a:lstStyle/>
        <a:p>
          <a:r>
            <a:rPr lang="en-US" sz="3000" b="1" dirty="0">
              <a:latin typeface="Arial" panose="020B0604020202020204" pitchFamily="34" charset="0"/>
              <a:cs typeface="Arial" panose="020B0604020202020204" pitchFamily="34" charset="0"/>
            </a:rPr>
            <a:t>$20 Billion Ceiling</a:t>
          </a:r>
        </a:p>
      </dgm:t>
    </dgm:pt>
    <dgm:pt modelId="{2A34225C-11EB-F449-A862-8BEDD6DC312F}" type="parTrans" cxnId="{0AF2BC75-7EFE-9D44-AADB-F6591335926E}">
      <dgm:prSet/>
      <dgm:spPr/>
      <dgm:t>
        <a:bodyPr/>
        <a:lstStyle/>
        <a:p>
          <a:endParaRPr lang="en-US"/>
        </a:p>
      </dgm:t>
    </dgm:pt>
    <dgm:pt modelId="{F5A5A113-0BCC-4748-BD07-8256C6C1A345}" type="sibTrans" cxnId="{0AF2BC75-7EFE-9D44-AADB-F6591335926E}">
      <dgm:prSet/>
      <dgm:spPr/>
      <dgm:t>
        <a:bodyPr/>
        <a:lstStyle/>
        <a:p>
          <a:endParaRPr lang="en-US"/>
        </a:p>
      </dgm:t>
    </dgm:pt>
    <dgm:pt modelId="{6B277758-2072-4E47-82DE-76BF786AC1BD}">
      <dgm:prSet phldrT="[Text]" custT="1"/>
      <dgm:spPr>
        <a:solidFill>
          <a:srgbClr val="4E99C4"/>
        </a:solidFill>
      </dgm:spPr>
      <dgm:t>
        <a:bodyPr/>
        <a:lstStyle/>
        <a:p>
          <a:r>
            <a:rPr lang="en-US" sz="3000" b="1" dirty="0">
              <a:latin typeface="Arial" panose="020B0604020202020204" pitchFamily="34" charset="0"/>
              <a:cs typeface="Arial" panose="020B0604020202020204" pitchFamily="34" charset="0"/>
            </a:rPr>
            <a:t>5 Year Base &amp; </a:t>
          </a:r>
          <a:br>
            <a:rPr lang="en-US" sz="30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b="1" dirty="0">
              <a:latin typeface="Arial" panose="020B0604020202020204" pitchFamily="34" charset="0"/>
              <a:cs typeface="Arial" panose="020B0604020202020204" pitchFamily="34" charset="0"/>
            </a:rPr>
            <a:t>5 Year Option</a:t>
          </a:r>
          <a:br>
            <a:rPr lang="en-US" sz="30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b="1" dirty="0">
              <a:latin typeface="Arial" panose="020B0604020202020204" pitchFamily="34" charset="0"/>
              <a:cs typeface="Arial" panose="020B0604020202020204" pitchFamily="34" charset="0"/>
            </a:rPr>
            <a:t>(2015 – 2025)</a:t>
          </a:r>
        </a:p>
      </dgm:t>
    </dgm:pt>
    <dgm:pt modelId="{8DA07C38-3701-844D-8521-29907C58D4AC}" type="parTrans" cxnId="{B6813DAA-BB5D-FA4B-8E76-58EBD00F6B04}">
      <dgm:prSet/>
      <dgm:spPr/>
      <dgm:t>
        <a:bodyPr/>
        <a:lstStyle/>
        <a:p>
          <a:endParaRPr lang="en-US"/>
        </a:p>
      </dgm:t>
    </dgm:pt>
    <dgm:pt modelId="{7A6B295B-12B6-9248-8083-D7D44362D48D}" type="sibTrans" cxnId="{B6813DAA-BB5D-FA4B-8E76-58EBD00F6B04}">
      <dgm:prSet/>
      <dgm:spPr/>
      <dgm:t>
        <a:bodyPr/>
        <a:lstStyle/>
        <a:p>
          <a:endParaRPr lang="en-US"/>
        </a:p>
      </dgm:t>
    </dgm:pt>
    <dgm:pt modelId="{C9E3E44B-48A2-F74A-897A-0BEC0FEBC43B}">
      <dgm:prSet phldrT="[Text]" custT="1"/>
      <dgm:spPr>
        <a:solidFill>
          <a:srgbClr val="4EA639"/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lang="en-US" sz="3000" b="1" dirty="0">
              <a:latin typeface="Arial" panose="020B0604020202020204" pitchFamily="34" charset="0"/>
              <a:cs typeface="Arial" panose="020B0604020202020204" pitchFamily="34" charset="0"/>
            </a:rPr>
            <a:t>15 Year Performance Period </a:t>
          </a:r>
          <a:br>
            <a:rPr lang="en-US" sz="3000" b="1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b="1" dirty="0">
              <a:latin typeface="Arial" panose="020B0604020202020204" pitchFamily="34" charset="0"/>
              <a:cs typeface="Arial" panose="020B0604020202020204" pitchFamily="34" charset="0"/>
            </a:rPr>
            <a:t>(2015 – 2030)</a:t>
          </a:r>
        </a:p>
      </dgm:t>
    </dgm:pt>
    <dgm:pt modelId="{AA243DB2-FD3E-2245-A772-71B623C40F7B}" type="parTrans" cxnId="{2063143E-9700-5445-8A03-190B733F6344}">
      <dgm:prSet/>
      <dgm:spPr/>
      <dgm:t>
        <a:bodyPr/>
        <a:lstStyle/>
        <a:p>
          <a:endParaRPr lang="en-US"/>
        </a:p>
      </dgm:t>
    </dgm:pt>
    <dgm:pt modelId="{8C209E3F-3DE4-7848-98B6-6ED404F912A0}" type="sibTrans" cxnId="{2063143E-9700-5445-8A03-190B733F6344}">
      <dgm:prSet/>
      <dgm:spPr/>
      <dgm:t>
        <a:bodyPr/>
        <a:lstStyle/>
        <a:p>
          <a:endParaRPr lang="en-US"/>
        </a:p>
      </dgm:t>
    </dgm:pt>
    <dgm:pt modelId="{C16CA51E-A3AC-0F4F-806A-0D40D0288352}">
      <dgm:prSet phldrT="[Text]" custT="1"/>
      <dgm:spPr>
        <a:solidFill>
          <a:schemeClr val="bg2">
            <a:lumMod val="25000"/>
          </a:schemeClr>
        </a:solidFill>
      </dgm:spPr>
      <dgm:t>
        <a:bodyPr/>
        <a:lstStyle/>
        <a:p>
          <a:pPr>
            <a:buClrTx/>
            <a:buSzTx/>
            <a:buFontTx/>
            <a:buNone/>
          </a:pPr>
          <a:r>
            <a:rPr kumimoji="0" lang="en-US" sz="3000" b="1" i="0" u="none" strike="noStrike" cap="none" spc="0" normalizeH="0" baseline="0" noProof="0" dirty="0">
              <a:ln/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Commodity-Enabling Solutions</a:t>
          </a:r>
        </a:p>
      </dgm:t>
    </dgm:pt>
    <dgm:pt modelId="{1958474B-D9BB-C341-947A-A6112F78FF2E}" type="parTrans" cxnId="{5592F403-5F10-5041-8C8D-489300E804F3}">
      <dgm:prSet/>
      <dgm:spPr/>
      <dgm:t>
        <a:bodyPr/>
        <a:lstStyle/>
        <a:p>
          <a:endParaRPr lang="en-US"/>
        </a:p>
      </dgm:t>
    </dgm:pt>
    <dgm:pt modelId="{795488DD-972F-BF4F-A15D-5945B529AE8E}" type="sibTrans" cxnId="{5592F403-5F10-5041-8C8D-489300E804F3}">
      <dgm:prSet/>
      <dgm:spPr/>
      <dgm:t>
        <a:bodyPr/>
        <a:lstStyle/>
        <a:p>
          <a:endParaRPr lang="en-US"/>
        </a:p>
      </dgm:t>
    </dgm:pt>
    <dgm:pt modelId="{753F7358-7BD1-0447-AFF5-909007FBD765}" type="pres">
      <dgm:prSet presAssocID="{B89BE719-3768-EB42-9378-5188485671CC}" presName="diagram" presStyleCnt="0">
        <dgm:presLayoutVars>
          <dgm:dir/>
          <dgm:resizeHandles val="exact"/>
        </dgm:presLayoutVars>
      </dgm:prSet>
      <dgm:spPr/>
    </dgm:pt>
    <dgm:pt modelId="{D0E9D642-FA27-6441-8820-57E35BF93A10}" type="pres">
      <dgm:prSet presAssocID="{DA9202D1-E5F2-4F45-8893-DD7FC29C1DDD}" presName="node" presStyleLbl="node1" presStyleIdx="0" presStyleCnt="4">
        <dgm:presLayoutVars>
          <dgm:bulletEnabled val="1"/>
        </dgm:presLayoutVars>
      </dgm:prSet>
      <dgm:spPr/>
    </dgm:pt>
    <dgm:pt modelId="{7226C9B8-3897-3F49-80B6-7EEBD6B39A57}" type="pres">
      <dgm:prSet presAssocID="{F5A5A113-0BCC-4748-BD07-8256C6C1A345}" presName="sibTrans" presStyleCnt="0"/>
      <dgm:spPr/>
    </dgm:pt>
    <dgm:pt modelId="{7F7A599A-89A7-6A46-8F6D-5D2FEA40CF57}" type="pres">
      <dgm:prSet presAssocID="{6B277758-2072-4E47-82DE-76BF786AC1BD}" presName="node" presStyleLbl="node1" presStyleIdx="1" presStyleCnt="4">
        <dgm:presLayoutVars>
          <dgm:bulletEnabled val="1"/>
        </dgm:presLayoutVars>
      </dgm:prSet>
      <dgm:spPr/>
    </dgm:pt>
    <dgm:pt modelId="{27241DA9-700D-4948-9DA9-E405E3799872}" type="pres">
      <dgm:prSet presAssocID="{7A6B295B-12B6-9248-8083-D7D44362D48D}" presName="sibTrans" presStyleCnt="0"/>
      <dgm:spPr/>
    </dgm:pt>
    <dgm:pt modelId="{83B216F4-C881-3348-B872-46866D8A3D09}" type="pres">
      <dgm:prSet presAssocID="{C9E3E44B-48A2-F74A-897A-0BEC0FEBC43B}" presName="node" presStyleLbl="node1" presStyleIdx="2" presStyleCnt="4">
        <dgm:presLayoutVars>
          <dgm:bulletEnabled val="1"/>
        </dgm:presLayoutVars>
      </dgm:prSet>
      <dgm:spPr/>
    </dgm:pt>
    <dgm:pt modelId="{86FC23E5-73D5-1945-94C9-FD570E73401B}" type="pres">
      <dgm:prSet presAssocID="{8C209E3F-3DE4-7848-98B6-6ED404F912A0}" presName="sibTrans" presStyleCnt="0"/>
      <dgm:spPr/>
    </dgm:pt>
    <dgm:pt modelId="{BF9B5AE4-6962-0741-BAC0-7A53DB17EAC1}" type="pres">
      <dgm:prSet presAssocID="{C16CA51E-A3AC-0F4F-806A-0D40D0288352}" presName="node" presStyleLbl="node1" presStyleIdx="3" presStyleCnt="4">
        <dgm:presLayoutVars>
          <dgm:bulletEnabled val="1"/>
        </dgm:presLayoutVars>
      </dgm:prSet>
      <dgm:spPr/>
    </dgm:pt>
  </dgm:ptLst>
  <dgm:cxnLst>
    <dgm:cxn modelId="{5592F403-5F10-5041-8C8D-489300E804F3}" srcId="{B89BE719-3768-EB42-9378-5188485671CC}" destId="{C16CA51E-A3AC-0F4F-806A-0D40D0288352}" srcOrd="3" destOrd="0" parTransId="{1958474B-D9BB-C341-947A-A6112F78FF2E}" sibTransId="{795488DD-972F-BF4F-A15D-5945B529AE8E}"/>
    <dgm:cxn modelId="{2063143E-9700-5445-8A03-190B733F6344}" srcId="{B89BE719-3768-EB42-9378-5188485671CC}" destId="{C9E3E44B-48A2-F74A-897A-0BEC0FEBC43B}" srcOrd="2" destOrd="0" parTransId="{AA243DB2-FD3E-2245-A772-71B623C40F7B}" sibTransId="{8C209E3F-3DE4-7848-98B6-6ED404F912A0}"/>
    <dgm:cxn modelId="{5CFAFE6F-EBB5-1B4A-8D33-1143BAAC48EE}" type="presOf" srcId="{DA9202D1-E5F2-4F45-8893-DD7FC29C1DDD}" destId="{D0E9D642-FA27-6441-8820-57E35BF93A10}" srcOrd="0" destOrd="0" presId="urn:microsoft.com/office/officeart/2005/8/layout/default"/>
    <dgm:cxn modelId="{0AF2BC75-7EFE-9D44-AADB-F6591335926E}" srcId="{B89BE719-3768-EB42-9378-5188485671CC}" destId="{DA9202D1-E5F2-4F45-8893-DD7FC29C1DDD}" srcOrd="0" destOrd="0" parTransId="{2A34225C-11EB-F449-A862-8BEDD6DC312F}" sibTransId="{F5A5A113-0BCC-4748-BD07-8256C6C1A345}"/>
    <dgm:cxn modelId="{65196E7A-A4D5-734C-8D33-12A6D812591A}" type="presOf" srcId="{6B277758-2072-4E47-82DE-76BF786AC1BD}" destId="{7F7A599A-89A7-6A46-8F6D-5D2FEA40CF57}" srcOrd="0" destOrd="0" presId="urn:microsoft.com/office/officeart/2005/8/layout/default"/>
    <dgm:cxn modelId="{B6813DAA-BB5D-FA4B-8E76-58EBD00F6B04}" srcId="{B89BE719-3768-EB42-9378-5188485671CC}" destId="{6B277758-2072-4E47-82DE-76BF786AC1BD}" srcOrd="1" destOrd="0" parTransId="{8DA07C38-3701-844D-8521-29907C58D4AC}" sibTransId="{7A6B295B-12B6-9248-8083-D7D44362D48D}"/>
    <dgm:cxn modelId="{40D055B6-8F28-D94D-B7E6-B720327FA9F0}" type="presOf" srcId="{B89BE719-3768-EB42-9378-5188485671CC}" destId="{753F7358-7BD1-0447-AFF5-909007FBD765}" srcOrd="0" destOrd="0" presId="urn:microsoft.com/office/officeart/2005/8/layout/default"/>
    <dgm:cxn modelId="{538D8AC1-E122-4940-8AA7-E8CFD97D65A2}" type="presOf" srcId="{C9E3E44B-48A2-F74A-897A-0BEC0FEBC43B}" destId="{83B216F4-C881-3348-B872-46866D8A3D09}" srcOrd="0" destOrd="0" presId="urn:microsoft.com/office/officeart/2005/8/layout/default"/>
    <dgm:cxn modelId="{CFA0D5FF-6C2B-4F43-9BEA-111C74A4384A}" type="presOf" srcId="{C16CA51E-A3AC-0F4F-806A-0D40D0288352}" destId="{BF9B5AE4-6962-0741-BAC0-7A53DB17EAC1}" srcOrd="0" destOrd="0" presId="urn:microsoft.com/office/officeart/2005/8/layout/default"/>
    <dgm:cxn modelId="{E880A1A0-4F33-8947-9F70-B49BC71B8D22}" type="presParOf" srcId="{753F7358-7BD1-0447-AFF5-909007FBD765}" destId="{D0E9D642-FA27-6441-8820-57E35BF93A10}" srcOrd="0" destOrd="0" presId="urn:microsoft.com/office/officeart/2005/8/layout/default"/>
    <dgm:cxn modelId="{4D5048F8-CBF6-4245-A916-16E7F73CC5B1}" type="presParOf" srcId="{753F7358-7BD1-0447-AFF5-909007FBD765}" destId="{7226C9B8-3897-3F49-80B6-7EEBD6B39A57}" srcOrd="1" destOrd="0" presId="urn:microsoft.com/office/officeart/2005/8/layout/default"/>
    <dgm:cxn modelId="{220CD657-ADDB-EC42-9152-BA11A6732A95}" type="presParOf" srcId="{753F7358-7BD1-0447-AFF5-909007FBD765}" destId="{7F7A599A-89A7-6A46-8F6D-5D2FEA40CF57}" srcOrd="2" destOrd="0" presId="urn:microsoft.com/office/officeart/2005/8/layout/default"/>
    <dgm:cxn modelId="{477C3243-F416-BE4F-91B5-B868C6C1E549}" type="presParOf" srcId="{753F7358-7BD1-0447-AFF5-909007FBD765}" destId="{27241DA9-700D-4948-9DA9-E405E3799872}" srcOrd="3" destOrd="0" presId="urn:microsoft.com/office/officeart/2005/8/layout/default"/>
    <dgm:cxn modelId="{ED351AB4-B6BF-9D48-A62E-5215EADD89E4}" type="presParOf" srcId="{753F7358-7BD1-0447-AFF5-909007FBD765}" destId="{83B216F4-C881-3348-B872-46866D8A3D09}" srcOrd="4" destOrd="0" presId="urn:microsoft.com/office/officeart/2005/8/layout/default"/>
    <dgm:cxn modelId="{BD9503D1-2933-5A4F-9BCE-0594A9FC6D88}" type="presParOf" srcId="{753F7358-7BD1-0447-AFF5-909007FBD765}" destId="{86FC23E5-73D5-1945-94C9-FD570E73401B}" srcOrd="5" destOrd="0" presId="urn:microsoft.com/office/officeart/2005/8/layout/default"/>
    <dgm:cxn modelId="{63AD2C32-5F53-2548-B4EF-150E74B948D5}" type="presParOf" srcId="{753F7358-7BD1-0447-AFF5-909007FBD765}" destId="{BF9B5AE4-6962-0741-BAC0-7A53DB17EAC1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8B27E7-89B8-EB44-AD73-75501A1A15B1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54DAA998-6E90-A24A-95DB-B2AA06E6B681}">
      <dgm:prSet phldrT="[Text]" custT="1"/>
      <dgm:spPr>
        <a:solidFill>
          <a:srgbClr val="025694"/>
        </a:solidFill>
      </dgm:spPr>
      <dgm:t>
        <a:bodyPr/>
        <a:lstStyle/>
        <a:p>
          <a:r>
            <a:rPr lang="en-US" sz="2000" b="0" dirty="0">
              <a:latin typeface="Arial" panose="020B0604020202020204" pitchFamily="34" charset="0"/>
              <a:cs typeface="Arial" panose="020B0604020202020204" pitchFamily="34" charset="0"/>
            </a:rPr>
            <a:t>1 Hour Response time for all inquiries </a:t>
          </a:r>
          <a:endParaRPr lang="en-US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13F0423-1448-B445-838E-1E68C85136F4}" type="parTrans" cxnId="{FEAB245E-72DC-3841-A145-A90005CE1A45}">
      <dgm:prSet/>
      <dgm:spPr/>
      <dgm:t>
        <a:bodyPr/>
        <a:lstStyle/>
        <a:p>
          <a:endParaRPr lang="en-US"/>
        </a:p>
      </dgm:t>
    </dgm:pt>
    <dgm:pt modelId="{F9936F50-0E7F-4448-B3CC-729BE2524D29}" type="sibTrans" cxnId="{FEAB245E-72DC-3841-A145-A90005CE1A45}">
      <dgm:prSet/>
      <dgm:spPr/>
      <dgm:t>
        <a:bodyPr/>
        <a:lstStyle/>
        <a:p>
          <a:endParaRPr lang="en-US"/>
        </a:p>
      </dgm:t>
    </dgm:pt>
    <dgm:pt modelId="{857BA6C1-A5F7-8F4B-B7C5-A83C7F738333}">
      <dgm:prSet phldrT="[Text]" custT="1"/>
      <dgm:spPr>
        <a:solidFill>
          <a:srgbClr val="4EA639"/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Free Technical Assessments on SP3 &amp; SP3 Small Business within 12 hours; call or email </a:t>
          </a:r>
          <a:r>
            <a: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NITAACsupport@nih.gov</a:t>
          </a:r>
          <a:r>
            <a:rPr lang="en-US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gm:t>
    </dgm:pt>
    <dgm:pt modelId="{B6E7CBEF-4A84-4741-A776-43CC7AC5C8D2}" type="parTrans" cxnId="{AF80EB99-42DF-EB4A-9E5B-3EBE91FCEBBC}">
      <dgm:prSet/>
      <dgm:spPr/>
      <dgm:t>
        <a:bodyPr/>
        <a:lstStyle/>
        <a:p>
          <a:endParaRPr lang="en-US"/>
        </a:p>
      </dgm:t>
    </dgm:pt>
    <dgm:pt modelId="{0CCBA63B-4F39-664F-BA6A-59234F570E51}" type="sibTrans" cxnId="{AF80EB99-42DF-EB4A-9E5B-3EBE91FCEBBC}">
      <dgm:prSet/>
      <dgm:spPr/>
      <dgm:t>
        <a:bodyPr/>
        <a:lstStyle/>
        <a:p>
          <a:endParaRPr lang="en-US"/>
        </a:p>
      </dgm:t>
    </dgm:pt>
    <dgm:pt modelId="{178E9830-E14E-F743-B05E-FD8C119009CE}">
      <dgm:prSet phldrT="[Text]" custT="1"/>
      <dgm:spPr>
        <a:solidFill>
          <a:srgbClr val="CFA639"/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Free GWAC Training; monthly or on-site; feds only earn two continuous learning points (CLPs)</a:t>
          </a:r>
        </a:p>
      </dgm:t>
    </dgm:pt>
    <dgm:pt modelId="{1F88D5C3-2E19-274E-BAC2-0CB1417CEBB4}" type="parTrans" cxnId="{1CCCAAFB-3B49-4B47-B80E-4B61631D8BED}">
      <dgm:prSet/>
      <dgm:spPr/>
      <dgm:t>
        <a:bodyPr/>
        <a:lstStyle/>
        <a:p>
          <a:endParaRPr lang="en-US"/>
        </a:p>
      </dgm:t>
    </dgm:pt>
    <dgm:pt modelId="{E91AF504-3113-6E4D-812F-D50F1490604A}" type="sibTrans" cxnId="{1CCCAAFB-3B49-4B47-B80E-4B61631D8BED}">
      <dgm:prSet/>
      <dgm:spPr/>
      <dgm:t>
        <a:bodyPr/>
        <a:lstStyle/>
        <a:p>
          <a:endParaRPr lang="en-US"/>
        </a:p>
      </dgm:t>
    </dgm:pt>
    <dgm:pt modelId="{76FE7D83-22F9-47CB-B42C-19A37AF60DE4}">
      <dgm:prSet phldrT="[Text]" custT="1"/>
      <dgm:spPr>
        <a:solidFill>
          <a:srgbClr val="4E99C4"/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  Library of Tools/Templates at nitaac.nih.gov </a:t>
          </a:r>
        </a:p>
      </dgm:t>
    </dgm:pt>
    <dgm:pt modelId="{1C6969D6-7AE1-4784-96EC-85D4594C3DB7}" type="parTrans" cxnId="{00011BF5-AB51-4270-AFF6-C86504B4EE69}">
      <dgm:prSet/>
      <dgm:spPr/>
      <dgm:t>
        <a:bodyPr/>
        <a:lstStyle/>
        <a:p>
          <a:endParaRPr lang="en-US"/>
        </a:p>
      </dgm:t>
    </dgm:pt>
    <dgm:pt modelId="{2E96DE8C-C06D-435B-BD5F-5B1391164112}" type="sibTrans" cxnId="{00011BF5-AB51-4270-AFF6-C86504B4EE69}">
      <dgm:prSet/>
      <dgm:spPr/>
      <dgm:t>
        <a:bodyPr/>
        <a:lstStyle/>
        <a:p>
          <a:endParaRPr lang="en-US"/>
        </a:p>
      </dgm:t>
    </dgm:pt>
    <dgm:pt modelId="{7C10A949-CAFE-F54E-BEAF-E0C00700BA7C}">
      <dgm:prSet phldrT="[Text]" custT="1"/>
      <dgm:spPr>
        <a:solidFill>
          <a:srgbClr val="143E6B"/>
        </a:solidFill>
      </dgm:spPr>
      <dgm:t>
        <a:bodyPr/>
        <a:lstStyle/>
        <a:p>
          <a:r>
            <a:rPr lang="en-US" sz="2000" dirty="0">
              <a:latin typeface="Arial" panose="020B0604020202020204" pitchFamily="34" charset="0"/>
              <a:cs typeface="Arial" panose="020B0604020202020204" pitchFamily="34" charset="0"/>
            </a:rPr>
            <a:t>Live Representatives (8 am-6 pm)  1.888.773.6542</a:t>
          </a:r>
        </a:p>
      </dgm:t>
    </dgm:pt>
    <dgm:pt modelId="{943433EF-32CC-F24D-B8C7-813DFA5BB003}" type="sibTrans" cxnId="{EA8D824D-175B-AE44-ACCD-9411986FCB41}">
      <dgm:prSet/>
      <dgm:spPr>
        <a:ln>
          <a:solidFill>
            <a:srgbClr val="4EA639"/>
          </a:solidFill>
        </a:ln>
      </dgm:spPr>
      <dgm:t>
        <a:bodyPr/>
        <a:lstStyle/>
        <a:p>
          <a:endParaRPr lang="en-US"/>
        </a:p>
      </dgm:t>
    </dgm:pt>
    <dgm:pt modelId="{F9CF2143-A087-6A45-9919-D3C152008A45}" type="parTrans" cxnId="{EA8D824D-175B-AE44-ACCD-9411986FCB41}">
      <dgm:prSet/>
      <dgm:spPr/>
      <dgm:t>
        <a:bodyPr/>
        <a:lstStyle/>
        <a:p>
          <a:endParaRPr lang="en-US"/>
        </a:p>
      </dgm:t>
    </dgm:pt>
    <dgm:pt modelId="{FB2881B9-413F-4558-B34B-6432E3C62500}" type="pres">
      <dgm:prSet presAssocID="{218B27E7-89B8-EB44-AD73-75501A1A15B1}" presName="Name0" presStyleCnt="0">
        <dgm:presLayoutVars>
          <dgm:chMax val="7"/>
          <dgm:chPref val="7"/>
          <dgm:dir/>
        </dgm:presLayoutVars>
      </dgm:prSet>
      <dgm:spPr/>
    </dgm:pt>
    <dgm:pt modelId="{AD212D42-7D10-4738-9039-184B2160C624}" type="pres">
      <dgm:prSet presAssocID="{218B27E7-89B8-EB44-AD73-75501A1A15B1}" presName="Name1" presStyleCnt="0"/>
      <dgm:spPr/>
    </dgm:pt>
    <dgm:pt modelId="{860A88BA-FC57-432C-AA1C-B483CB75C6EF}" type="pres">
      <dgm:prSet presAssocID="{218B27E7-89B8-EB44-AD73-75501A1A15B1}" presName="cycle" presStyleCnt="0"/>
      <dgm:spPr/>
    </dgm:pt>
    <dgm:pt modelId="{A8C8ECB3-FC9A-4A87-9964-3E1D959548F2}" type="pres">
      <dgm:prSet presAssocID="{218B27E7-89B8-EB44-AD73-75501A1A15B1}" presName="srcNode" presStyleLbl="node1" presStyleIdx="0" presStyleCnt="5"/>
      <dgm:spPr/>
    </dgm:pt>
    <dgm:pt modelId="{CFC6E0A9-DD56-4D04-9682-B830B7B46FEF}" type="pres">
      <dgm:prSet presAssocID="{218B27E7-89B8-EB44-AD73-75501A1A15B1}" presName="conn" presStyleLbl="parChTrans1D2" presStyleIdx="0" presStyleCnt="1"/>
      <dgm:spPr/>
    </dgm:pt>
    <dgm:pt modelId="{1700B04F-BE86-4093-990D-2760DC62A55E}" type="pres">
      <dgm:prSet presAssocID="{218B27E7-89B8-EB44-AD73-75501A1A15B1}" presName="extraNode" presStyleLbl="node1" presStyleIdx="0" presStyleCnt="5"/>
      <dgm:spPr/>
    </dgm:pt>
    <dgm:pt modelId="{036D6353-0609-46F9-BD7D-13FF22BBC403}" type="pres">
      <dgm:prSet presAssocID="{218B27E7-89B8-EB44-AD73-75501A1A15B1}" presName="dstNode" presStyleLbl="node1" presStyleIdx="0" presStyleCnt="5"/>
      <dgm:spPr/>
    </dgm:pt>
    <dgm:pt modelId="{EDB32004-0139-4345-8846-F4F4AEB19700}" type="pres">
      <dgm:prSet presAssocID="{7C10A949-CAFE-F54E-BEAF-E0C00700BA7C}" presName="text_1" presStyleLbl="node1" presStyleIdx="0" presStyleCnt="5" custLinFactNeighborY="-8567">
        <dgm:presLayoutVars>
          <dgm:bulletEnabled val="1"/>
        </dgm:presLayoutVars>
      </dgm:prSet>
      <dgm:spPr/>
    </dgm:pt>
    <dgm:pt modelId="{182C5AE8-3B3D-4A77-98A0-97E5E92D2D61}" type="pres">
      <dgm:prSet presAssocID="{7C10A949-CAFE-F54E-BEAF-E0C00700BA7C}" presName="accent_1" presStyleCnt="0"/>
      <dgm:spPr/>
    </dgm:pt>
    <dgm:pt modelId="{CD9600D7-16D1-465F-B0DC-C6B57D47B438}" type="pres">
      <dgm:prSet presAssocID="{7C10A949-CAFE-F54E-BEAF-E0C00700BA7C}" presName="accentRepeatNode" presStyleLbl="solidFgAcc1" presStyleIdx="0" presStyleCnt="5"/>
      <dgm:spPr>
        <a:ln>
          <a:solidFill>
            <a:srgbClr val="143E6B"/>
          </a:solidFill>
        </a:ln>
      </dgm:spPr>
    </dgm:pt>
    <dgm:pt modelId="{AB14CCB3-8B0D-4322-BC14-22EC7F39952F}" type="pres">
      <dgm:prSet presAssocID="{54DAA998-6E90-A24A-95DB-B2AA06E6B681}" presName="text_2" presStyleLbl="node1" presStyleIdx="1" presStyleCnt="5" custScaleY="111085">
        <dgm:presLayoutVars>
          <dgm:bulletEnabled val="1"/>
        </dgm:presLayoutVars>
      </dgm:prSet>
      <dgm:spPr/>
    </dgm:pt>
    <dgm:pt modelId="{826B2680-407D-472C-ACD6-79768BA17134}" type="pres">
      <dgm:prSet presAssocID="{54DAA998-6E90-A24A-95DB-B2AA06E6B681}" presName="accent_2" presStyleCnt="0"/>
      <dgm:spPr/>
    </dgm:pt>
    <dgm:pt modelId="{E8677485-3001-4C6B-AD56-F7B895802FDD}" type="pres">
      <dgm:prSet presAssocID="{54DAA998-6E90-A24A-95DB-B2AA06E6B681}" presName="accentRepeatNode" presStyleLbl="solidFgAcc1" presStyleIdx="1" presStyleCnt="5"/>
      <dgm:spPr>
        <a:ln>
          <a:solidFill>
            <a:srgbClr val="025694"/>
          </a:solidFill>
        </a:ln>
      </dgm:spPr>
    </dgm:pt>
    <dgm:pt modelId="{DE68A5F9-92FE-4AD6-B312-322177E25BAF}" type="pres">
      <dgm:prSet presAssocID="{76FE7D83-22F9-47CB-B42C-19A37AF60DE4}" presName="text_3" presStyleLbl="node1" presStyleIdx="2" presStyleCnt="5" custScaleX="101901" custScaleY="121675">
        <dgm:presLayoutVars>
          <dgm:bulletEnabled val="1"/>
        </dgm:presLayoutVars>
      </dgm:prSet>
      <dgm:spPr/>
    </dgm:pt>
    <dgm:pt modelId="{C69D4ACF-30F3-4D5F-A0D5-A77DB5D68AC2}" type="pres">
      <dgm:prSet presAssocID="{76FE7D83-22F9-47CB-B42C-19A37AF60DE4}" presName="accent_3" presStyleCnt="0"/>
      <dgm:spPr/>
    </dgm:pt>
    <dgm:pt modelId="{22AF7909-2030-4B6A-BB64-A888D7415A1E}" type="pres">
      <dgm:prSet presAssocID="{76FE7D83-22F9-47CB-B42C-19A37AF60DE4}" presName="accentRepeatNode" presStyleLbl="solidFgAcc1" presStyleIdx="2" presStyleCnt="5"/>
      <dgm:spPr>
        <a:ln>
          <a:solidFill>
            <a:srgbClr val="4E99C4"/>
          </a:solidFill>
        </a:ln>
      </dgm:spPr>
    </dgm:pt>
    <dgm:pt modelId="{273B80CE-2442-4472-8D6F-27DF7F74D3D7}" type="pres">
      <dgm:prSet presAssocID="{857BA6C1-A5F7-8F4B-B7C5-A83C7F738333}" presName="text_4" presStyleLbl="node1" presStyleIdx="3" presStyleCnt="5" custScaleY="119548">
        <dgm:presLayoutVars>
          <dgm:bulletEnabled val="1"/>
        </dgm:presLayoutVars>
      </dgm:prSet>
      <dgm:spPr/>
    </dgm:pt>
    <dgm:pt modelId="{48217D84-8147-4329-AF4E-53E04F7EB7EF}" type="pres">
      <dgm:prSet presAssocID="{857BA6C1-A5F7-8F4B-B7C5-A83C7F738333}" presName="accent_4" presStyleCnt="0"/>
      <dgm:spPr/>
    </dgm:pt>
    <dgm:pt modelId="{09B2420D-F3E4-44C7-8AB1-3CEE2832ADDB}" type="pres">
      <dgm:prSet presAssocID="{857BA6C1-A5F7-8F4B-B7C5-A83C7F738333}" presName="accentRepeatNode" presStyleLbl="solidFgAcc1" presStyleIdx="3" presStyleCnt="5"/>
      <dgm:spPr>
        <a:ln>
          <a:solidFill>
            <a:srgbClr val="4EA639"/>
          </a:solidFill>
        </a:ln>
      </dgm:spPr>
    </dgm:pt>
    <dgm:pt modelId="{8125D351-70B1-4D25-B93C-1766D14A4F64}" type="pres">
      <dgm:prSet presAssocID="{178E9830-E14E-F743-B05E-FD8C119009CE}" presName="text_5" presStyleLbl="node1" presStyleIdx="4" presStyleCnt="5" custScaleY="117420" custLinFactNeighborX="880" custLinFactNeighborY="3179">
        <dgm:presLayoutVars>
          <dgm:bulletEnabled val="1"/>
        </dgm:presLayoutVars>
      </dgm:prSet>
      <dgm:spPr/>
    </dgm:pt>
    <dgm:pt modelId="{3F9A374F-113C-4625-94AB-D56F3AF261EE}" type="pres">
      <dgm:prSet presAssocID="{178E9830-E14E-F743-B05E-FD8C119009CE}" presName="accent_5" presStyleCnt="0"/>
      <dgm:spPr/>
    </dgm:pt>
    <dgm:pt modelId="{01DAD926-B06E-41B1-902D-9EFD51568C5A}" type="pres">
      <dgm:prSet presAssocID="{178E9830-E14E-F743-B05E-FD8C119009CE}" presName="accentRepeatNode" presStyleLbl="solidFgAcc1" presStyleIdx="4" presStyleCnt="5"/>
      <dgm:spPr>
        <a:ln>
          <a:solidFill>
            <a:srgbClr val="CFA639"/>
          </a:solidFill>
        </a:ln>
      </dgm:spPr>
    </dgm:pt>
  </dgm:ptLst>
  <dgm:cxnLst>
    <dgm:cxn modelId="{15E73225-69EE-46C7-A533-1396B16E1674}" type="presOf" srcId="{857BA6C1-A5F7-8F4B-B7C5-A83C7F738333}" destId="{273B80CE-2442-4472-8D6F-27DF7F74D3D7}" srcOrd="0" destOrd="0" presId="urn:microsoft.com/office/officeart/2008/layout/VerticalCurvedList"/>
    <dgm:cxn modelId="{2746EA2A-3F43-4774-B1AB-532649309147}" type="presOf" srcId="{54DAA998-6E90-A24A-95DB-B2AA06E6B681}" destId="{AB14CCB3-8B0D-4322-BC14-22EC7F39952F}" srcOrd="0" destOrd="0" presId="urn:microsoft.com/office/officeart/2008/layout/VerticalCurvedList"/>
    <dgm:cxn modelId="{FEAB245E-72DC-3841-A145-A90005CE1A45}" srcId="{218B27E7-89B8-EB44-AD73-75501A1A15B1}" destId="{54DAA998-6E90-A24A-95DB-B2AA06E6B681}" srcOrd="1" destOrd="0" parTransId="{113F0423-1448-B445-838E-1E68C85136F4}" sibTransId="{F9936F50-0E7F-4448-B3CC-729BE2524D29}"/>
    <dgm:cxn modelId="{EEE24B4C-8560-472A-82A0-EF274C100D4C}" type="presOf" srcId="{76FE7D83-22F9-47CB-B42C-19A37AF60DE4}" destId="{DE68A5F9-92FE-4AD6-B312-322177E25BAF}" srcOrd="0" destOrd="0" presId="urn:microsoft.com/office/officeart/2008/layout/VerticalCurvedList"/>
    <dgm:cxn modelId="{EA8D824D-175B-AE44-ACCD-9411986FCB41}" srcId="{218B27E7-89B8-EB44-AD73-75501A1A15B1}" destId="{7C10A949-CAFE-F54E-BEAF-E0C00700BA7C}" srcOrd="0" destOrd="0" parTransId="{F9CF2143-A087-6A45-9919-D3C152008A45}" sibTransId="{943433EF-32CC-F24D-B8C7-813DFA5BB003}"/>
    <dgm:cxn modelId="{733B4B4E-211C-411A-AA02-E0A5644BF6E4}" type="presOf" srcId="{218B27E7-89B8-EB44-AD73-75501A1A15B1}" destId="{FB2881B9-413F-4558-B34B-6432E3C62500}" srcOrd="0" destOrd="0" presId="urn:microsoft.com/office/officeart/2008/layout/VerticalCurvedList"/>
    <dgm:cxn modelId="{D667106F-5EFE-4AD7-8767-877AA6226115}" type="presOf" srcId="{178E9830-E14E-F743-B05E-FD8C119009CE}" destId="{8125D351-70B1-4D25-B93C-1766D14A4F64}" srcOrd="0" destOrd="0" presId="urn:microsoft.com/office/officeart/2008/layout/VerticalCurvedList"/>
    <dgm:cxn modelId="{BC8EBD78-83A0-4DDD-9CD7-7CDFB6CDBBB4}" type="presOf" srcId="{943433EF-32CC-F24D-B8C7-813DFA5BB003}" destId="{CFC6E0A9-DD56-4D04-9682-B830B7B46FEF}" srcOrd="0" destOrd="0" presId="urn:microsoft.com/office/officeart/2008/layout/VerticalCurvedList"/>
    <dgm:cxn modelId="{AF80EB99-42DF-EB4A-9E5B-3EBE91FCEBBC}" srcId="{218B27E7-89B8-EB44-AD73-75501A1A15B1}" destId="{857BA6C1-A5F7-8F4B-B7C5-A83C7F738333}" srcOrd="3" destOrd="0" parTransId="{B6E7CBEF-4A84-4741-A776-43CC7AC5C8D2}" sibTransId="{0CCBA63B-4F39-664F-BA6A-59234F570E51}"/>
    <dgm:cxn modelId="{0C42C1BC-6A7F-434E-B619-19ADCF31F819}" type="presOf" srcId="{7C10A949-CAFE-F54E-BEAF-E0C00700BA7C}" destId="{EDB32004-0139-4345-8846-F4F4AEB19700}" srcOrd="0" destOrd="0" presId="urn:microsoft.com/office/officeart/2008/layout/VerticalCurvedList"/>
    <dgm:cxn modelId="{00011BF5-AB51-4270-AFF6-C86504B4EE69}" srcId="{218B27E7-89B8-EB44-AD73-75501A1A15B1}" destId="{76FE7D83-22F9-47CB-B42C-19A37AF60DE4}" srcOrd="2" destOrd="0" parTransId="{1C6969D6-7AE1-4784-96EC-85D4594C3DB7}" sibTransId="{2E96DE8C-C06D-435B-BD5F-5B1391164112}"/>
    <dgm:cxn modelId="{1CCCAAFB-3B49-4B47-B80E-4B61631D8BED}" srcId="{218B27E7-89B8-EB44-AD73-75501A1A15B1}" destId="{178E9830-E14E-F743-B05E-FD8C119009CE}" srcOrd="4" destOrd="0" parTransId="{1F88D5C3-2E19-274E-BAC2-0CB1417CEBB4}" sibTransId="{E91AF504-3113-6E4D-812F-D50F1490604A}"/>
    <dgm:cxn modelId="{0D1ACAFE-C134-4295-9A84-D84769D8C81F}" type="presParOf" srcId="{FB2881B9-413F-4558-B34B-6432E3C62500}" destId="{AD212D42-7D10-4738-9039-184B2160C624}" srcOrd="0" destOrd="0" presId="urn:microsoft.com/office/officeart/2008/layout/VerticalCurvedList"/>
    <dgm:cxn modelId="{B30DDF7F-0BD9-45C5-AEEB-1D47B8038489}" type="presParOf" srcId="{AD212D42-7D10-4738-9039-184B2160C624}" destId="{860A88BA-FC57-432C-AA1C-B483CB75C6EF}" srcOrd="0" destOrd="0" presId="urn:microsoft.com/office/officeart/2008/layout/VerticalCurvedList"/>
    <dgm:cxn modelId="{3AF3D679-6DB1-4794-8C86-777C24BACD02}" type="presParOf" srcId="{860A88BA-FC57-432C-AA1C-B483CB75C6EF}" destId="{A8C8ECB3-FC9A-4A87-9964-3E1D959548F2}" srcOrd="0" destOrd="0" presId="urn:microsoft.com/office/officeart/2008/layout/VerticalCurvedList"/>
    <dgm:cxn modelId="{56282713-F48C-48E5-A545-897C1EF0C93A}" type="presParOf" srcId="{860A88BA-FC57-432C-AA1C-B483CB75C6EF}" destId="{CFC6E0A9-DD56-4D04-9682-B830B7B46FEF}" srcOrd="1" destOrd="0" presId="urn:microsoft.com/office/officeart/2008/layout/VerticalCurvedList"/>
    <dgm:cxn modelId="{3D30EB0D-DDCD-4346-9CE2-AB6EA33126FA}" type="presParOf" srcId="{860A88BA-FC57-432C-AA1C-B483CB75C6EF}" destId="{1700B04F-BE86-4093-990D-2760DC62A55E}" srcOrd="2" destOrd="0" presId="urn:microsoft.com/office/officeart/2008/layout/VerticalCurvedList"/>
    <dgm:cxn modelId="{D76D572B-CDD3-47D3-8B43-D649B74A3C93}" type="presParOf" srcId="{860A88BA-FC57-432C-AA1C-B483CB75C6EF}" destId="{036D6353-0609-46F9-BD7D-13FF22BBC403}" srcOrd="3" destOrd="0" presId="urn:microsoft.com/office/officeart/2008/layout/VerticalCurvedList"/>
    <dgm:cxn modelId="{3D6B69EE-D669-44B2-94FB-EB2E04D48B84}" type="presParOf" srcId="{AD212D42-7D10-4738-9039-184B2160C624}" destId="{EDB32004-0139-4345-8846-F4F4AEB19700}" srcOrd="1" destOrd="0" presId="urn:microsoft.com/office/officeart/2008/layout/VerticalCurvedList"/>
    <dgm:cxn modelId="{06832F5C-C4D2-45C5-9A29-3CE08DDDC327}" type="presParOf" srcId="{AD212D42-7D10-4738-9039-184B2160C624}" destId="{182C5AE8-3B3D-4A77-98A0-97E5E92D2D61}" srcOrd="2" destOrd="0" presId="urn:microsoft.com/office/officeart/2008/layout/VerticalCurvedList"/>
    <dgm:cxn modelId="{5E4CCD25-11B1-4489-AD53-F27212239BB9}" type="presParOf" srcId="{182C5AE8-3B3D-4A77-98A0-97E5E92D2D61}" destId="{CD9600D7-16D1-465F-B0DC-C6B57D47B438}" srcOrd="0" destOrd="0" presId="urn:microsoft.com/office/officeart/2008/layout/VerticalCurvedList"/>
    <dgm:cxn modelId="{A1680B78-3DC0-48FB-B413-6C60A40114F1}" type="presParOf" srcId="{AD212D42-7D10-4738-9039-184B2160C624}" destId="{AB14CCB3-8B0D-4322-BC14-22EC7F39952F}" srcOrd="3" destOrd="0" presId="urn:microsoft.com/office/officeart/2008/layout/VerticalCurvedList"/>
    <dgm:cxn modelId="{53821DDE-0524-4BF8-BFB3-725F48C738DB}" type="presParOf" srcId="{AD212D42-7D10-4738-9039-184B2160C624}" destId="{826B2680-407D-472C-ACD6-79768BA17134}" srcOrd="4" destOrd="0" presId="urn:microsoft.com/office/officeart/2008/layout/VerticalCurvedList"/>
    <dgm:cxn modelId="{565AED84-AA23-4402-B907-2482B80CB4F2}" type="presParOf" srcId="{826B2680-407D-472C-ACD6-79768BA17134}" destId="{E8677485-3001-4C6B-AD56-F7B895802FDD}" srcOrd="0" destOrd="0" presId="urn:microsoft.com/office/officeart/2008/layout/VerticalCurvedList"/>
    <dgm:cxn modelId="{31F586DA-5E3C-4392-A581-43F0E5449ACA}" type="presParOf" srcId="{AD212D42-7D10-4738-9039-184B2160C624}" destId="{DE68A5F9-92FE-4AD6-B312-322177E25BAF}" srcOrd="5" destOrd="0" presId="urn:microsoft.com/office/officeart/2008/layout/VerticalCurvedList"/>
    <dgm:cxn modelId="{100F33B3-3A48-497E-A59B-53AED7DE4D33}" type="presParOf" srcId="{AD212D42-7D10-4738-9039-184B2160C624}" destId="{C69D4ACF-30F3-4D5F-A0D5-A77DB5D68AC2}" srcOrd="6" destOrd="0" presId="urn:microsoft.com/office/officeart/2008/layout/VerticalCurvedList"/>
    <dgm:cxn modelId="{91A5A750-4552-4B84-A190-FB2382535400}" type="presParOf" srcId="{C69D4ACF-30F3-4D5F-A0D5-A77DB5D68AC2}" destId="{22AF7909-2030-4B6A-BB64-A888D7415A1E}" srcOrd="0" destOrd="0" presId="urn:microsoft.com/office/officeart/2008/layout/VerticalCurvedList"/>
    <dgm:cxn modelId="{0481208E-2345-48F5-A99C-ABEED341951B}" type="presParOf" srcId="{AD212D42-7D10-4738-9039-184B2160C624}" destId="{273B80CE-2442-4472-8D6F-27DF7F74D3D7}" srcOrd="7" destOrd="0" presId="urn:microsoft.com/office/officeart/2008/layout/VerticalCurvedList"/>
    <dgm:cxn modelId="{DA761B2B-926C-491D-8AE2-A9FAC83AE6CA}" type="presParOf" srcId="{AD212D42-7D10-4738-9039-184B2160C624}" destId="{48217D84-8147-4329-AF4E-53E04F7EB7EF}" srcOrd="8" destOrd="0" presId="urn:microsoft.com/office/officeart/2008/layout/VerticalCurvedList"/>
    <dgm:cxn modelId="{40D8C62F-D5FD-4AEF-A135-14ABF9551DED}" type="presParOf" srcId="{48217D84-8147-4329-AF4E-53E04F7EB7EF}" destId="{09B2420D-F3E4-44C7-8AB1-3CEE2832ADDB}" srcOrd="0" destOrd="0" presId="urn:microsoft.com/office/officeart/2008/layout/VerticalCurvedList"/>
    <dgm:cxn modelId="{9D1AAA01-7E00-4B53-B9E4-59020E75B6CF}" type="presParOf" srcId="{AD212D42-7D10-4738-9039-184B2160C624}" destId="{8125D351-70B1-4D25-B93C-1766D14A4F64}" srcOrd="9" destOrd="0" presId="urn:microsoft.com/office/officeart/2008/layout/VerticalCurvedList"/>
    <dgm:cxn modelId="{3105E3B3-B9A4-4586-9FF9-A2D220E679A5}" type="presParOf" srcId="{AD212D42-7D10-4738-9039-184B2160C624}" destId="{3F9A374F-113C-4625-94AB-D56F3AF261EE}" srcOrd="10" destOrd="0" presId="urn:microsoft.com/office/officeart/2008/layout/VerticalCurvedList"/>
    <dgm:cxn modelId="{9A0C73D8-E050-4180-8693-8B1AAB7201E8}" type="presParOf" srcId="{3F9A374F-113C-4625-94AB-D56F3AF261EE}" destId="{01DAD926-B06E-41B1-902D-9EFD51568C5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E9D642-FA27-6441-8820-57E35BF93A10}">
      <dsp:nvSpPr>
        <dsp:cNvPr id="0" name=""/>
        <dsp:cNvSpPr/>
      </dsp:nvSpPr>
      <dsp:spPr>
        <a:xfrm>
          <a:off x="1580934" y="1907"/>
          <a:ext cx="3501776" cy="2101066"/>
        </a:xfrm>
        <a:prstGeom prst="rect">
          <a:avLst/>
        </a:prstGeom>
        <a:solidFill>
          <a:srgbClr val="143E6B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  <a:t>$20 Billion Ceiling</a:t>
          </a:r>
        </a:p>
      </dsp:txBody>
      <dsp:txXfrm>
        <a:off x="1580934" y="1907"/>
        <a:ext cx="3501776" cy="2101066"/>
      </dsp:txXfrm>
    </dsp:sp>
    <dsp:sp modelId="{7F7A599A-89A7-6A46-8F6D-5D2FEA40CF57}">
      <dsp:nvSpPr>
        <dsp:cNvPr id="0" name=""/>
        <dsp:cNvSpPr/>
      </dsp:nvSpPr>
      <dsp:spPr>
        <a:xfrm>
          <a:off x="5432888" y="1907"/>
          <a:ext cx="3501776" cy="2101066"/>
        </a:xfrm>
        <a:prstGeom prst="rect">
          <a:avLst/>
        </a:prstGeom>
        <a:solidFill>
          <a:srgbClr val="4E99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  <a:t>5 Year Base &amp; </a:t>
          </a:r>
          <a:b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  <a:t>5 Year Option</a:t>
          </a:r>
          <a:b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  <a:t>(2015 – 2025)</a:t>
          </a:r>
        </a:p>
      </dsp:txBody>
      <dsp:txXfrm>
        <a:off x="5432888" y="1907"/>
        <a:ext cx="3501776" cy="2101066"/>
      </dsp:txXfrm>
    </dsp:sp>
    <dsp:sp modelId="{83B216F4-C881-3348-B872-46866D8A3D09}">
      <dsp:nvSpPr>
        <dsp:cNvPr id="0" name=""/>
        <dsp:cNvSpPr/>
      </dsp:nvSpPr>
      <dsp:spPr>
        <a:xfrm>
          <a:off x="1580934" y="2453151"/>
          <a:ext cx="3501776" cy="2101066"/>
        </a:xfrm>
        <a:prstGeom prst="rect">
          <a:avLst/>
        </a:prstGeom>
        <a:solidFill>
          <a:srgbClr val="4EA63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  <a:t>15 Year Performance Period </a:t>
          </a:r>
          <a:b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</a:br>
          <a:r>
            <a:rPr lang="en-US" sz="3000" b="1" kern="1200" dirty="0">
              <a:latin typeface="Arial" panose="020B0604020202020204" pitchFamily="34" charset="0"/>
              <a:cs typeface="Arial" panose="020B0604020202020204" pitchFamily="34" charset="0"/>
            </a:rPr>
            <a:t>(2015 – 2030)</a:t>
          </a:r>
        </a:p>
      </dsp:txBody>
      <dsp:txXfrm>
        <a:off x="1580934" y="2453151"/>
        <a:ext cx="3501776" cy="2101066"/>
      </dsp:txXfrm>
    </dsp:sp>
    <dsp:sp modelId="{BF9B5AE4-6962-0741-BAC0-7A53DB17EAC1}">
      <dsp:nvSpPr>
        <dsp:cNvPr id="0" name=""/>
        <dsp:cNvSpPr/>
      </dsp:nvSpPr>
      <dsp:spPr>
        <a:xfrm>
          <a:off x="5432888" y="2453151"/>
          <a:ext cx="3501776" cy="2101066"/>
        </a:xfrm>
        <a:prstGeom prst="rect">
          <a:avLst/>
        </a:prstGeom>
        <a:solidFill>
          <a:schemeClr val="bg2">
            <a:lumMod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ClrTx/>
            <a:buSzTx/>
            <a:buFontTx/>
            <a:buNone/>
          </a:pPr>
          <a:r>
            <a:rPr kumimoji="0" lang="en-US" sz="3000" b="1" i="0" u="none" strike="noStrike" kern="1200" cap="none" spc="0" normalizeH="0" baseline="0" noProof="0" dirty="0">
              <a:ln/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Commodity-Enabling Solutions</a:t>
          </a:r>
        </a:p>
      </dsp:txBody>
      <dsp:txXfrm>
        <a:off x="5432888" y="2453151"/>
        <a:ext cx="3501776" cy="21010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C6E0A9-DD56-4D04-9682-B830B7B46FEF}">
      <dsp:nvSpPr>
        <dsp:cNvPr id="0" name=""/>
        <dsp:cNvSpPr/>
      </dsp:nvSpPr>
      <dsp:spPr>
        <a:xfrm>
          <a:off x="-5186790" y="-789053"/>
          <a:ext cx="6134232" cy="6134232"/>
        </a:xfrm>
        <a:prstGeom prst="blockArc">
          <a:avLst>
            <a:gd name="adj1" fmla="val 18900000"/>
            <a:gd name="adj2" fmla="val 2700000"/>
            <a:gd name="adj3" fmla="val 352"/>
          </a:avLst>
        </a:prstGeom>
        <a:noFill/>
        <a:ln w="12700" cap="flat" cmpd="sng" algn="ctr">
          <a:solidFill>
            <a:srgbClr val="4EA6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B32004-0139-4345-8846-F4F4AEB19700}">
      <dsp:nvSpPr>
        <dsp:cNvPr id="0" name=""/>
        <dsp:cNvSpPr/>
      </dsp:nvSpPr>
      <dsp:spPr>
        <a:xfrm>
          <a:off x="394339" y="235860"/>
          <a:ext cx="8039872" cy="569697"/>
        </a:xfrm>
        <a:prstGeom prst="rect">
          <a:avLst/>
        </a:prstGeom>
        <a:solidFill>
          <a:srgbClr val="143E6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19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Live Representatives (8 am-6 pm)  1.888.773.6542</a:t>
          </a:r>
        </a:p>
      </dsp:txBody>
      <dsp:txXfrm>
        <a:off x="394339" y="235860"/>
        <a:ext cx="8039872" cy="569697"/>
      </dsp:txXfrm>
    </dsp:sp>
    <dsp:sp modelId="{CD9600D7-16D1-465F-B0DC-C6B57D47B438}">
      <dsp:nvSpPr>
        <dsp:cNvPr id="0" name=""/>
        <dsp:cNvSpPr/>
      </dsp:nvSpPr>
      <dsp:spPr>
        <a:xfrm>
          <a:off x="38278" y="213454"/>
          <a:ext cx="712122" cy="7121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143E6B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14CCB3-8B0D-4322-BC14-22EC7F39952F}">
      <dsp:nvSpPr>
        <dsp:cNvPr id="0" name=""/>
        <dsp:cNvSpPr/>
      </dsp:nvSpPr>
      <dsp:spPr>
        <a:xfrm>
          <a:off x="802568" y="1107364"/>
          <a:ext cx="7631643" cy="632848"/>
        </a:xfrm>
        <a:prstGeom prst="rect">
          <a:avLst/>
        </a:prstGeom>
        <a:solidFill>
          <a:srgbClr val="02569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19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0" kern="1200" dirty="0">
              <a:latin typeface="Arial" panose="020B0604020202020204" pitchFamily="34" charset="0"/>
              <a:cs typeface="Arial" panose="020B0604020202020204" pitchFamily="34" charset="0"/>
            </a:rPr>
            <a:t>1 Hour Response time for all inquiries </a:t>
          </a:r>
          <a:endParaRPr lang="en-US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02568" y="1107364"/>
        <a:ext cx="7631643" cy="632848"/>
      </dsp:txXfrm>
    </dsp:sp>
    <dsp:sp modelId="{E8677485-3001-4C6B-AD56-F7B895802FDD}">
      <dsp:nvSpPr>
        <dsp:cNvPr id="0" name=""/>
        <dsp:cNvSpPr/>
      </dsp:nvSpPr>
      <dsp:spPr>
        <a:xfrm>
          <a:off x="446507" y="1067727"/>
          <a:ext cx="712122" cy="7121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2569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68A5F9-92FE-4AD6-B312-322177E25BAF}">
      <dsp:nvSpPr>
        <dsp:cNvPr id="0" name=""/>
        <dsp:cNvSpPr/>
      </dsp:nvSpPr>
      <dsp:spPr>
        <a:xfrm>
          <a:off x="856514" y="1931472"/>
          <a:ext cx="7649045" cy="693179"/>
        </a:xfrm>
        <a:prstGeom prst="rect">
          <a:avLst/>
        </a:prstGeom>
        <a:solidFill>
          <a:srgbClr val="4E99C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19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  Library of Tools/Templates at nitaac.nih.gov </a:t>
          </a:r>
        </a:p>
      </dsp:txBody>
      <dsp:txXfrm>
        <a:off x="856514" y="1931472"/>
        <a:ext cx="7649045" cy="693179"/>
      </dsp:txXfrm>
    </dsp:sp>
    <dsp:sp modelId="{22AF7909-2030-4B6A-BB64-A888D7415A1E}">
      <dsp:nvSpPr>
        <dsp:cNvPr id="0" name=""/>
        <dsp:cNvSpPr/>
      </dsp:nvSpPr>
      <dsp:spPr>
        <a:xfrm>
          <a:off x="571800" y="1922001"/>
          <a:ext cx="712122" cy="7121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E99C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3B80CE-2442-4472-8D6F-27DF7F74D3D7}">
      <dsp:nvSpPr>
        <dsp:cNvPr id="0" name=""/>
        <dsp:cNvSpPr/>
      </dsp:nvSpPr>
      <dsp:spPr>
        <a:xfrm>
          <a:off x="802568" y="2791804"/>
          <a:ext cx="7631643" cy="681062"/>
        </a:xfrm>
        <a:prstGeom prst="rect">
          <a:avLst/>
        </a:prstGeom>
        <a:solidFill>
          <a:srgbClr val="4EA63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19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Free Technical Assessments on SP3 &amp; SP3 Small Business within 12 hours; call or email </a:t>
          </a:r>
          <a:r>
            <a:rPr lang="en-US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NITAACsupport@nih.gov</a:t>
          </a:r>
          <a:r>
            <a:rPr lang="en-US" sz="2000" kern="1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</a:p>
      </dsp:txBody>
      <dsp:txXfrm>
        <a:off x="802568" y="2791804"/>
        <a:ext cx="7631643" cy="681062"/>
      </dsp:txXfrm>
    </dsp:sp>
    <dsp:sp modelId="{09B2420D-F3E4-44C7-8AB1-3CEE2832ADDB}">
      <dsp:nvSpPr>
        <dsp:cNvPr id="0" name=""/>
        <dsp:cNvSpPr/>
      </dsp:nvSpPr>
      <dsp:spPr>
        <a:xfrm>
          <a:off x="446507" y="2776274"/>
          <a:ext cx="712122" cy="7121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4EA6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25D351-70B1-4D25-B93C-1766D14A4F64}">
      <dsp:nvSpPr>
        <dsp:cNvPr id="0" name=""/>
        <dsp:cNvSpPr/>
      </dsp:nvSpPr>
      <dsp:spPr>
        <a:xfrm>
          <a:off x="465090" y="3670250"/>
          <a:ext cx="8039872" cy="668939"/>
        </a:xfrm>
        <a:prstGeom prst="rect">
          <a:avLst/>
        </a:prstGeom>
        <a:solidFill>
          <a:srgbClr val="CFA63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2198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rial" panose="020B0604020202020204" pitchFamily="34" charset="0"/>
              <a:cs typeface="Arial" panose="020B0604020202020204" pitchFamily="34" charset="0"/>
            </a:rPr>
            <a:t>Free GWAC Training; monthly or on-site; feds only earn two continuous learning points (CLPs)</a:t>
          </a:r>
        </a:p>
      </dsp:txBody>
      <dsp:txXfrm>
        <a:off x="465090" y="3670250"/>
        <a:ext cx="8039872" cy="668939"/>
      </dsp:txXfrm>
    </dsp:sp>
    <dsp:sp modelId="{01DAD926-B06E-41B1-902D-9EFD51568C5A}">
      <dsp:nvSpPr>
        <dsp:cNvPr id="0" name=""/>
        <dsp:cNvSpPr/>
      </dsp:nvSpPr>
      <dsp:spPr>
        <a:xfrm>
          <a:off x="38278" y="3630548"/>
          <a:ext cx="712122" cy="71212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FA63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D7B6E8-C6AB-CF46-BF42-2EACEA92D903}" type="datetimeFigureOut">
              <a:rPr lang="en-US" smtClean="0"/>
              <a:t>3/1/2021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8AEF2-9139-6B41-9E50-B1710B022A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033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48AEF2-9139-6B41-9E50-B1710B022AC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28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48AEF2-9139-6B41-9E50-B1710B022AC5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9385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48AEF2-9139-6B41-9E50-B1710B022AC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35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48AEF2-9139-6B41-9E50-B1710B022A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3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7984F-5C2E-42A2-B37A-16C4E95AD1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65757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48AEF2-9139-6B41-9E50-B1710B022AC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67917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7984F-5C2E-42A2-B37A-16C4E95AD1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9715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7984F-5C2E-42A2-B37A-16C4E95AD1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46045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48AEF2-9139-6B41-9E50-B1710B022AC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136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A7984F-5C2E-42A2-B37A-16C4E95AD10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0414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8311C4D4-E21C-1947-85A8-2191126B4371}"/>
              </a:ext>
            </a:extLst>
          </p:cNvPr>
          <p:cNvSpPr/>
          <p:nvPr userDrawn="1"/>
        </p:nvSpPr>
        <p:spPr>
          <a:xfrm>
            <a:off x="-38267" y="-20070"/>
            <a:ext cx="9166282" cy="6929486"/>
          </a:xfrm>
          <a:prstGeom prst="rect">
            <a:avLst/>
          </a:prstGeom>
          <a:gradFill>
            <a:gsLst>
              <a:gs pos="99000">
                <a:srgbClr val="3F80CD"/>
              </a:gs>
              <a:gs pos="100000">
                <a:schemeClr val="accent1">
                  <a:tint val="50000"/>
                  <a:shade val="100000"/>
                  <a:satMod val="350000"/>
                </a:schemeClr>
              </a:gs>
              <a:gs pos="0">
                <a:srgbClr val="064578"/>
              </a:gs>
            </a:gsLst>
            <a:lin ang="1872000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NITAAC Circle" descr="NITAAC Symbol ">
            <a:extLst>
              <a:ext uri="{FF2B5EF4-FFF2-40B4-BE49-F238E27FC236}">
                <a16:creationId xmlns:a16="http://schemas.microsoft.com/office/drawing/2014/main" id="{116D96D2-CA56-3B4C-A633-CA49935FBD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6616" y="1500231"/>
            <a:ext cx="4977384" cy="4629912"/>
          </a:xfrm>
          <a:prstGeom prst="rect">
            <a:avLst/>
          </a:prstGeom>
        </p:spPr>
      </p:pic>
      <p:pic>
        <p:nvPicPr>
          <p:cNvPr id="15" name="Picture 14" descr="top-curve.png">
            <a:extLst>
              <a:ext uri="{FF2B5EF4-FFF2-40B4-BE49-F238E27FC236}">
                <a16:creationId xmlns:a16="http://schemas.microsoft.com/office/drawing/2014/main" id="{2BE212D3-2CEF-654F-8014-B69390FC76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hotocopy/>
                    </a14:imgEffect>
                    <a14:imgEffect>
                      <a14:colorTemperature colorTemp="59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r="1495"/>
          <a:stretch/>
        </p:blipFill>
        <p:spPr>
          <a:xfrm>
            <a:off x="-38267" y="-20070"/>
            <a:ext cx="9195058" cy="2173524"/>
          </a:xfrm>
          <a:prstGeom prst="rect">
            <a:avLst/>
          </a:prstGeom>
        </p:spPr>
      </p:pic>
      <p:pic>
        <p:nvPicPr>
          <p:cNvPr id="14" name="NITAAC Logo" descr="NITAAC Logo ">
            <a:extLst>
              <a:ext uri="{FF2B5EF4-FFF2-40B4-BE49-F238E27FC236}">
                <a16:creationId xmlns:a16="http://schemas.microsoft.com/office/drawing/2014/main" id="{5CC032C1-0BD6-C84F-80DF-D4C168282660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439294"/>
            <a:ext cx="2276856" cy="6370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228600" y="2266393"/>
            <a:ext cx="4189395" cy="1994342"/>
          </a:xfrm>
        </p:spPr>
        <p:txBody>
          <a:bodyPr anchor="b">
            <a:normAutofit/>
          </a:bodyPr>
          <a:lstStyle>
            <a:lvl1pPr algn="l">
              <a:defRPr sz="40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228600" y="4352810"/>
            <a:ext cx="4805414" cy="1655762"/>
          </a:xfrm>
        </p:spPr>
        <p:txBody>
          <a:bodyPr/>
          <a:lstStyle>
            <a:lvl1pPr marL="0" indent="0" algn="l">
              <a:buNone/>
              <a:defRPr sz="2400" b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C0C1AC8-6524-974B-9DE7-E2359E667E94}"/>
              </a:ext>
            </a:extLst>
          </p:cNvPr>
          <p:cNvSpPr/>
          <p:nvPr userDrawn="1"/>
        </p:nvSpPr>
        <p:spPr>
          <a:xfrm>
            <a:off x="-14855" y="6130144"/>
            <a:ext cx="9158855" cy="799341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20" name="Picture 19" descr="NIH Logo">
            <a:extLst>
              <a:ext uri="{FF2B5EF4-FFF2-40B4-BE49-F238E27FC236}">
                <a16:creationId xmlns:a16="http://schemas.microsoft.com/office/drawing/2014/main" id="{581BC544-CC03-BA40-99CF-E7AD77C1A70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616" y="6330403"/>
            <a:ext cx="601794" cy="515112"/>
          </a:xfrm>
          <a:prstGeom prst="rect">
            <a:avLst/>
          </a:prstGeom>
        </p:spPr>
      </p:pic>
      <p:pic>
        <p:nvPicPr>
          <p:cNvPr id="19" name="Picture 18" descr="HHS Logo">
            <a:extLst>
              <a:ext uri="{FF2B5EF4-FFF2-40B4-BE49-F238E27FC236}">
                <a16:creationId xmlns:a16="http://schemas.microsoft.com/office/drawing/2014/main" id="{2BD3FD35-BC93-7D47-8842-60F63E97D0FB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393" y="6330403"/>
            <a:ext cx="468734" cy="445008"/>
          </a:xfrm>
          <a:prstGeom prst="rect">
            <a:avLst/>
          </a:prstGeom>
        </p:spPr>
      </p:pic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2623C224-7A77-416E-9C03-C9416CE410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5164642" y="6356351"/>
            <a:ext cx="384104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 National Institutes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9658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  <p15:guide id="4" pos="5616" userDrawn="1">
          <p15:clr>
            <a:srgbClr val="FBAE40"/>
          </p15:clr>
        </p15:guide>
        <p15:guide id="6" pos="14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_comparison_image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DA20F955-FFEF-CD4C-918D-A3B2D4998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3CE401F-AE5D-0940-92DF-83EF5815D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3868340" cy="8239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969C7024-9294-454F-B011-82A2B430CB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8650" y="2013267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D6A6D33-7955-DC41-B12D-CB3A334D5F9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47009" y="1189355"/>
            <a:ext cx="3868340" cy="8239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87E7AA87-7D1A-224C-AB63-4E911B0E94AD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47009" y="2013267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6E6849F-9F06-2A46-8C1F-35E3293D4DDA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5" name="Picture 14" descr="NITAAC Logo">
            <a:extLst>
              <a:ext uri="{FF2B5EF4-FFF2-40B4-BE49-F238E27FC236}">
                <a16:creationId xmlns:a16="http://schemas.microsoft.com/office/drawing/2014/main" id="{C2326977-BF7B-D74B-B0CE-FC5D14303DA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200AC608-7FE0-F04D-908E-01D5E9CEE70D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8" name="Slide Number Placeholder 18">
            <a:extLst>
              <a:ext uri="{FF2B5EF4-FFF2-40B4-BE49-F238E27FC236}">
                <a16:creationId xmlns:a16="http://schemas.microsoft.com/office/drawing/2014/main" id="{BD36552A-F887-3047-BB31-17231A13F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D69C11E0-DA98-4E87-A229-3E9E1CB9D3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6093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3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 (BI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0488" y="228600"/>
            <a:ext cx="7656812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89354"/>
            <a:ext cx="7886700" cy="455519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E74665-8E4C-DD4B-BDAF-2182CADDEFE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6" name="Picture 15" descr="NITAAC Logo">
            <a:extLst>
              <a:ext uri="{FF2B5EF4-FFF2-40B4-BE49-F238E27FC236}">
                <a16:creationId xmlns:a16="http://schemas.microsoft.com/office/drawing/2014/main" id="{E6CF2F1B-A17E-0D4F-98DD-6458596B2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7994A3-254D-2948-A1C1-7EF136321C1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D4D06383-C4DE-AC49-9F08-E95AC699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50" y="6391520"/>
            <a:ext cx="42202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94C33C9-F4C2-42C2-BC0C-2E5107BDC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18789" y="6356351"/>
            <a:ext cx="52870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A3D2FBE-98DE-0F44-A91F-35146DC904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3330" y="287167"/>
            <a:ext cx="942311" cy="5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807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2880">
          <p15:clr>
            <a:srgbClr val="FBAE40"/>
          </p15:clr>
        </p15:guide>
        <p15:guide id="3" pos="5592">
          <p15:clr>
            <a:srgbClr val="FBAE40"/>
          </p15:clr>
        </p15:guide>
        <p15:guide id="4" orient="horz" pos="2184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pos="5448">
          <p15:clr>
            <a:srgbClr val="FBAE40"/>
          </p15:clr>
        </p15:guide>
        <p15:guide id="7" pos="523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8 boxes_B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3E74665-8E4C-DD4B-BDAF-2182CADDEFE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6" name="Picture 15" descr="NITAAC Logo">
            <a:extLst>
              <a:ext uri="{FF2B5EF4-FFF2-40B4-BE49-F238E27FC236}">
                <a16:creationId xmlns:a16="http://schemas.microsoft.com/office/drawing/2014/main" id="{E6CF2F1B-A17E-0D4F-98DD-6458596B2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7994A3-254D-2948-A1C1-7EF136321C1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D4D06383-C4DE-AC49-9F08-E95AC699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21D28FE-3919-4C03-AA1F-F3B5D6AF7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9E8F560-6D7A-D94C-93F8-52F858665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1876428" cy="176339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F7AD0AE1-16B6-C140-9805-FE2A943F37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3315635"/>
            <a:ext cx="1876428" cy="17633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34189099-142F-F843-B58A-609EBC14BCC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676525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594F63F4-90C7-4E46-9414-40D95256F70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724399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DD6E8420-73E5-6443-AC86-7467C058000D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676525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C0D4139F-6B89-9446-8F1B-6E2CF6540E9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724399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9B41708C-8814-CB44-AC13-BAD433630D4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772273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0D042BA9-D16E-6044-9198-284F5D63C8C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772273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51E4103B-E818-1F4D-B54D-DE892296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88" y="228600"/>
            <a:ext cx="7656812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5FDC452-5770-DE4F-AB53-0F810D97DDA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3330" y="287167"/>
            <a:ext cx="942311" cy="5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7036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5232">
          <p15:clr>
            <a:srgbClr val="FBAE40"/>
          </p15:clr>
        </p15:guide>
        <p15:guide id="3" pos="5592">
          <p15:clr>
            <a:srgbClr val="FBAE40"/>
          </p15:clr>
        </p15:guide>
        <p15:guide id="4" orient="horz" pos="2184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pos="5448">
          <p15:clr>
            <a:srgbClr val="FBAE40"/>
          </p15:clr>
        </p15:guide>
        <p15:guide id="7" pos="28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box one sidebar (BI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D9C69B33-11EB-8948-9ED3-958087907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88" y="228600"/>
            <a:ext cx="7656812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89355"/>
            <a:ext cx="3695377" cy="20807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156B72A-3DBF-2044-8B2F-E30C88FA2A3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51" y="3576449"/>
            <a:ext cx="3695377" cy="216809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C508CD9-E709-6342-94DB-393064E319EE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804474" y="1189354"/>
            <a:ext cx="3710875" cy="455519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E74665-8E4C-DD4B-BDAF-2182CADDEFE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6" name="Picture 15" descr="NITAAC Logo">
            <a:extLst>
              <a:ext uri="{FF2B5EF4-FFF2-40B4-BE49-F238E27FC236}">
                <a16:creationId xmlns:a16="http://schemas.microsoft.com/office/drawing/2014/main" id="{E6CF2F1B-A17E-0D4F-98DD-6458596B2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7994A3-254D-2948-A1C1-7EF136321C1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D4D06383-C4DE-AC49-9F08-E95AC699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083D2893-D53B-4757-9F1B-C86A0AB769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2998469" y="6356351"/>
            <a:ext cx="53073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F270B80-B0A1-0B46-B652-E81DD76F275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3330" y="287167"/>
            <a:ext cx="942311" cy="5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7376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32" userDrawn="1">
          <p15:clr>
            <a:srgbClr val="FBAE40"/>
          </p15:clr>
        </p15:guide>
        <p15:guide id="2" pos="2880">
          <p15:clr>
            <a:srgbClr val="FBAE40"/>
          </p15:clr>
        </p15:guide>
        <p15:guide id="3" pos="5592">
          <p15:clr>
            <a:srgbClr val="FBAE40"/>
          </p15:clr>
        </p15:guide>
        <p15:guide id="4" orient="horz" pos="2184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pos="5448">
          <p15:clr>
            <a:srgbClr val="FBAE40"/>
          </p15:clr>
        </p15:guide>
        <p15:guide id="7" pos="28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6 boxes_B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93E74665-8E4C-DD4B-BDAF-2182CADDEFE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6" name="Picture 15" descr="NITAAC Logo">
            <a:extLst>
              <a:ext uri="{FF2B5EF4-FFF2-40B4-BE49-F238E27FC236}">
                <a16:creationId xmlns:a16="http://schemas.microsoft.com/office/drawing/2014/main" id="{E6CF2F1B-A17E-0D4F-98DD-6458596B2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7994A3-254D-2948-A1C1-7EF136321C1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D4D06383-C4DE-AC49-9F08-E95AC699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21D28FE-3919-4C03-AA1F-F3B5D6AF7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51E4103B-E818-1F4D-B54D-DE892296A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88" y="228600"/>
            <a:ext cx="7656812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7" name="Content Placeholder 2">
            <a:extLst>
              <a:ext uri="{FF2B5EF4-FFF2-40B4-BE49-F238E27FC236}">
                <a16:creationId xmlns:a16="http://schemas.microsoft.com/office/drawing/2014/main" id="{03C3938A-E8EC-A94C-B174-F0CE6EC8D8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1876428" cy="176339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Content Placeholder 4">
            <a:extLst>
              <a:ext uri="{FF2B5EF4-FFF2-40B4-BE49-F238E27FC236}">
                <a16:creationId xmlns:a16="http://schemas.microsoft.com/office/drawing/2014/main" id="{ED3DF147-AD31-4049-A8D3-2F84202315B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3315635"/>
            <a:ext cx="1876428" cy="17633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Content Placeholder 6">
            <a:extLst>
              <a:ext uri="{FF2B5EF4-FFF2-40B4-BE49-F238E27FC236}">
                <a16:creationId xmlns:a16="http://schemas.microsoft.com/office/drawing/2014/main" id="{FEC0D04A-A22A-EE46-83C4-585BD7DCACF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00462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6">
            <a:extLst>
              <a:ext uri="{FF2B5EF4-FFF2-40B4-BE49-F238E27FC236}">
                <a16:creationId xmlns:a16="http://schemas.microsoft.com/office/drawing/2014/main" id="{03CC4C6C-44B4-C444-BEAA-B100189B3E3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72273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1" name="Content Placeholder 6">
            <a:extLst>
              <a:ext uri="{FF2B5EF4-FFF2-40B4-BE49-F238E27FC236}">
                <a16:creationId xmlns:a16="http://schemas.microsoft.com/office/drawing/2014/main" id="{AD4C9C0D-EE44-A84F-86F4-B82BCADE4175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700462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2" name="Content Placeholder 6">
            <a:extLst>
              <a:ext uri="{FF2B5EF4-FFF2-40B4-BE49-F238E27FC236}">
                <a16:creationId xmlns:a16="http://schemas.microsoft.com/office/drawing/2014/main" id="{B6DBF8BB-3AA6-864C-8F4C-9D0B0E86E5BE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772273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4CE0936-FAA3-FD4B-964D-5844FCB4518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3330" y="287167"/>
            <a:ext cx="942311" cy="5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563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5232">
          <p15:clr>
            <a:srgbClr val="FBAE40"/>
          </p15:clr>
        </p15:guide>
        <p15:guide id="3" pos="5592">
          <p15:clr>
            <a:srgbClr val="FBAE40"/>
          </p15:clr>
        </p15:guide>
        <p15:guide id="4" orient="horz" pos="2184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pos="5448">
          <p15:clr>
            <a:srgbClr val="FBAE40"/>
          </p15:clr>
        </p15:guide>
        <p15:guide id="7" pos="28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 (BI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>
            <a:extLst>
              <a:ext uri="{FF2B5EF4-FFF2-40B4-BE49-F238E27FC236}">
                <a16:creationId xmlns:a16="http://schemas.microsoft.com/office/drawing/2014/main" id="{F3BD5C24-A19B-1A49-AC80-957AF981B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88" y="228600"/>
            <a:ext cx="7656812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9B51B45-F90A-204F-B1B0-3F7AB01F2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4"/>
            <a:ext cx="3617529" cy="455519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A41A616-F9D7-224E-BB15-8F0F7C56EED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77104" y="1189354"/>
            <a:ext cx="3838246" cy="455519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27FDA7-6AD9-5F43-B01F-DBFE684EEE39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2" name="Picture 11" descr="NITAAC Logo">
            <a:extLst>
              <a:ext uri="{FF2B5EF4-FFF2-40B4-BE49-F238E27FC236}">
                <a16:creationId xmlns:a16="http://schemas.microsoft.com/office/drawing/2014/main" id="{5104C882-B31B-8248-9AFF-BA77A70377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29DB4A-5B72-664D-B352-96D29E31F60D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Slide Number Placeholder 18">
            <a:extLst>
              <a:ext uri="{FF2B5EF4-FFF2-40B4-BE49-F238E27FC236}">
                <a16:creationId xmlns:a16="http://schemas.microsoft.com/office/drawing/2014/main" id="{4AD53B59-9697-F549-AE1B-EB1D03D58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50" y="6391520"/>
            <a:ext cx="42202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8CD4A9-6433-4844-8821-9AC1638A48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18789" y="6356351"/>
            <a:ext cx="52870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A9C2FE4-3040-7E4B-86E3-9416BBF38B7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3330" y="287167"/>
            <a:ext cx="942311" cy="5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4066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5232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acked (BI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>
            <a:extLst>
              <a:ext uri="{FF2B5EF4-FFF2-40B4-BE49-F238E27FC236}">
                <a16:creationId xmlns:a16="http://schemas.microsoft.com/office/drawing/2014/main" id="{1C375C92-862A-B84F-90AE-72D62806F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88" y="228600"/>
            <a:ext cx="7656812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68C8D5F-C1ED-8441-A648-B17FA7E73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7886700" cy="287026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6CE2AB-85D6-B54B-953E-9FCCC2D5C4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4288221"/>
            <a:ext cx="7886700" cy="145632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F6E156-F654-2149-B870-358ED6442922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0" name="Picture 9" descr="NITAAC Logo">
            <a:extLst>
              <a:ext uri="{FF2B5EF4-FFF2-40B4-BE49-F238E27FC236}">
                <a16:creationId xmlns:a16="http://schemas.microsoft.com/office/drawing/2014/main" id="{20B5A51B-CC83-A74F-87EE-C4E3FAF3D1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52A91C-83F7-154F-8B7E-3255C3017BC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Slide Number Placeholder 18">
            <a:extLst>
              <a:ext uri="{FF2B5EF4-FFF2-40B4-BE49-F238E27FC236}">
                <a16:creationId xmlns:a16="http://schemas.microsoft.com/office/drawing/2014/main" id="{535B10BA-E650-044C-ADEB-19104CA9D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50" y="6391520"/>
            <a:ext cx="42202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44A33182-ABFA-48B3-8B76-5DA1802374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2998470" y="6356351"/>
            <a:ext cx="53073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6D80EF9-000C-7F40-8952-25221605160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3330" y="287167"/>
            <a:ext cx="942311" cy="5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6620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32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 (BI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id="{85478DC1-5754-1540-A178-640794D4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88" y="228600"/>
            <a:ext cx="7656812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2AB88E9-D3DF-6148-AEEC-DF7CCB2CC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7886700" cy="287026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92A570-30A4-B144-B91D-8EE122D1FCC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4288222"/>
            <a:ext cx="3617529" cy="14563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02BEC2C-7198-D148-BDF8-011E28E25F6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77104" y="4288222"/>
            <a:ext cx="3838246" cy="14563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F80715-4B56-7B41-83E9-646DBA7053FB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1" name="Picture 10" descr="NITAAC Logo">
            <a:extLst>
              <a:ext uri="{FF2B5EF4-FFF2-40B4-BE49-F238E27FC236}">
                <a16:creationId xmlns:a16="http://schemas.microsoft.com/office/drawing/2014/main" id="{9CE506BD-3A30-F148-8DA4-F40BC23FDF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E8084FA-5D8A-FB45-A696-2C06E85986CF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Slide Number Placeholder 18">
            <a:extLst>
              <a:ext uri="{FF2B5EF4-FFF2-40B4-BE49-F238E27FC236}">
                <a16:creationId xmlns:a16="http://schemas.microsoft.com/office/drawing/2014/main" id="{F78C19B4-413A-9F4F-A20F-9F73DBC1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50" y="6391520"/>
            <a:ext cx="42202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E483FF60-9F7D-4E2D-A623-C79143AD3C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18789" y="6356351"/>
            <a:ext cx="52797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8B421A75-AD17-2E41-9C37-DD0E3FFB76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3330" y="287167"/>
            <a:ext cx="942311" cy="5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85104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32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(BI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>
            <a:extLst>
              <a:ext uri="{FF2B5EF4-FFF2-40B4-BE49-F238E27FC236}">
                <a16:creationId xmlns:a16="http://schemas.microsoft.com/office/drawing/2014/main" id="{6AC38612-3324-B444-A536-88CA7CD8E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88" y="228600"/>
            <a:ext cx="7656812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9355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0" y="2013267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8" y="1189355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8" y="2013267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E7512-6442-3546-B6D4-F8179142FDF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4" name="Picture 13" descr="NITAAC Logo">
            <a:extLst>
              <a:ext uri="{FF2B5EF4-FFF2-40B4-BE49-F238E27FC236}">
                <a16:creationId xmlns:a16="http://schemas.microsoft.com/office/drawing/2014/main" id="{B08CB496-E318-2747-B64B-5A65FF95E0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FE90122-3E33-7043-858F-3BB170AC06F8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18">
            <a:extLst>
              <a:ext uri="{FF2B5EF4-FFF2-40B4-BE49-F238E27FC236}">
                <a16:creationId xmlns:a16="http://schemas.microsoft.com/office/drawing/2014/main" id="{3178182D-F15F-6F4F-8DBA-24D622F3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7C1B0249-FF95-445C-994D-DBA1520F30ED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 bwMode="white">
          <a:xfrm>
            <a:off x="3018789" y="6356351"/>
            <a:ext cx="5279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58124BC2-77EC-A94F-839C-9D1D8B64923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3330" y="287167"/>
            <a:ext cx="942311" cy="5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1704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3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Comparison header (BI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33E9D1D7-3621-0340-AE8F-1B4998A64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20488" y="228600"/>
            <a:ext cx="7656812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10785B9-328D-F64A-AD37-C55DBEB91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3868340" cy="8239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7A4AD5F-163D-DB49-9A1F-CBF4098CB18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8650" y="2013267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</a:t>
            </a:r>
            <a:r>
              <a:rPr lang="en-US" dirty="0" err="1"/>
              <a:t>Mastr</a:t>
            </a:r>
            <a:r>
              <a:rPr lang="en-US" dirty="0"/>
              <a:t>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958C96A-191A-FA42-8801-B0CA43C59C1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47009" y="1189355"/>
            <a:ext cx="3868340" cy="82391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D474F171-8D79-9D47-842C-FE753D2F0F6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647009" y="2013267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159C1E9-C0B7-8545-AD42-D467D5BC89DD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3" name="Picture 12" descr="NITAAC Logo">
            <a:extLst>
              <a:ext uri="{FF2B5EF4-FFF2-40B4-BE49-F238E27FC236}">
                <a16:creationId xmlns:a16="http://schemas.microsoft.com/office/drawing/2014/main" id="{CA880353-0B15-DC49-9FE8-CB4E74AD64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B55F0A5-CE71-9545-B98E-B295EADEFF11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Slide Number Placeholder 18">
            <a:extLst>
              <a:ext uri="{FF2B5EF4-FFF2-40B4-BE49-F238E27FC236}">
                <a16:creationId xmlns:a16="http://schemas.microsoft.com/office/drawing/2014/main" id="{0775B4F9-83EC-4745-A4FC-1528A12DF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A7A31F4A-9579-461C-B523-275CF18A49CC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 bwMode="white">
          <a:xfrm>
            <a:off x="3018789" y="6356351"/>
            <a:ext cx="52797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938DC12-0B8E-7445-8E96-38B27A119BD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173330" y="287167"/>
            <a:ext cx="942311" cy="587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8775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0" userDrawn="1">
          <p15:clr>
            <a:srgbClr val="FBAE40"/>
          </p15:clr>
        </p15:guide>
        <p15:guide id="2" pos="5232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89354"/>
            <a:ext cx="7886700" cy="455519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E74665-8E4C-DD4B-BDAF-2182CADDEFE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6" name="Picture 15" descr="NITAAC Logo">
            <a:extLst>
              <a:ext uri="{FF2B5EF4-FFF2-40B4-BE49-F238E27FC236}">
                <a16:creationId xmlns:a16="http://schemas.microsoft.com/office/drawing/2014/main" id="{E6CF2F1B-A17E-0D4F-98DD-6458596B2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7994A3-254D-2948-A1C1-7EF136321C1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D4D06383-C4DE-AC49-9F08-E95AC699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50" y="6391520"/>
            <a:ext cx="42202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102F19-B313-4A8E-AAD7-3D58BFB2C7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4244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 userDrawn="1">
          <p15:clr>
            <a:srgbClr val="FBAE40"/>
          </p15:clr>
        </p15:guide>
        <p15:guide id="2" pos="5232" userDrawn="1">
          <p15:clr>
            <a:srgbClr val="FBAE40"/>
          </p15:clr>
        </p15:guide>
        <p15:guide id="3" pos="5592" userDrawn="1">
          <p15:clr>
            <a:srgbClr val="FBAE40"/>
          </p15:clr>
        </p15:guide>
        <p15:guide id="4" orient="horz" pos="2184" userDrawn="1">
          <p15:clr>
            <a:srgbClr val="FBAE40"/>
          </p15:clr>
        </p15:guide>
        <p15:guide id="5" orient="horz" pos="144" userDrawn="1">
          <p15:clr>
            <a:srgbClr val="FBAE40"/>
          </p15:clr>
        </p15:guide>
        <p15:guide id="6" pos="5448" userDrawn="1">
          <p15:clr>
            <a:srgbClr val="FBAE40"/>
          </p15:clr>
        </p15:guide>
        <p15:guide id="7" pos="28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ox one side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189355"/>
            <a:ext cx="3695377" cy="208078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156B72A-3DBF-2044-8B2F-E30C88FA2A3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651" y="3576449"/>
            <a:ext cx="3695377" cy="216809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7C508CD9-E709-6342-94DB-393064E319EE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804474" y="1189354"/>
            <a:ext cx="3710875" cy="455519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E74665-8E4C-DD4B-BDAF-2182CADDEFE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6" name="Picture 15" descr="NITAAC Logo">
            <a:extLst>
              <a:ext uri="{FF2B5EF4-FFF2-40B4-BE49-F238E27FC236}">
                <a16:creationId xmlns:a16="http://schemas.microsoft.com/office/drawing/2014/main" id="{E6CF2F1B-A17E-0D4F-98DD-6458596B2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7994A3-254D-2948-A1C1-7EF136321C1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D4D06383-C4DE-AC49-9F08-E95AC699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21D28FE-3919-4C03-AA1F-F3B5D6AF7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4311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5232" userDrawn="1">
          <p15:clr>
            <a:srgbClr val="FBAE40"/>
          </p15:clr>
        </p15:guide>
        <p15:guide id="3" pos="5592">
          <p15:clr>
            <a:srgbClr val="FBAE40"/>
          </p15:clr>
        </p15:guide>
        <p15:guide id="4" orient="horz" pos="2184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pos="5448">
          <p15:clr>
            <a:srgbClr val="FBAE40"/>
          </p15:clr>
        </p15:guide>
        <p15:guide id="7" pos="28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E74665-8E4C-DD4B-BDAF-2182CADDEFE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6" name="Picture 15" descr="NITAAC Logo">
            <a:extLst>
              <a:ext uri="{FF2B5EF4-FFF2-40B4-BE49-F238E27FC236}">
                <a16:creationId xmlns:a16="http://schemas.microsoft.com/office/drawing/2014/main" id="{E6CF2F1B-A17E-0D4F-98DD-6458596B2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7994A3-254D-2948-A1C1-7EF136321C1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D4D06383-C4DE-AC49-9F08-E95AC699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21D28FE-3919-4C03-AA1F-F3B5D6AF7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9E8F560-6D7A-D94C-93F8-52F8586654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1876428" cy="176339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4">
            <a:extLst>
              <a:ext uri="{FF2B5EF4-FFF2-40B4-BE49-F238E27FC236}">
                <a16:creationId xmlns:a16="http://schemas.microsoft.com/office/drawing/2014/main" id="{F7AD0AE1-16B6-C140-9805-FE2A943F371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3315635"/>
            <a:ext cx="1876428" cy="17633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6">
            <a:extLst>
              <a:ext uri="{FF2B5EF4-FFF2-40B4-BE49-F238E27FC236}">
                <a16:creationId xmlns:a16="http://schemas.microsoft.com/office/drawing/2014/main" id="{34189099-142F-F843-B58A-609EBC14BCC8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2676525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6">
            <a:extLst>
              <a:ext uri="{FF2B5EF4-FFF2-40B4-BE49-F238E27FC236}">
                <a16:creationId xmlns:a16="http://schemas.microsoft.com/office/drawing/2014/main" id="{594F63F4-90C7-4E46-9414-40D95256F707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724399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6">
            <a:extLst>
              <a:ext uri="{FF2B5EF4-FFF2-40B4-BE49-F238E27FC236}">
                <a16:creationId xmlns:a16="http://schemas.microsoft.com/office/drawing/2014/main" id="{DD6E8420-73E5-6443-AC86-7467C058000D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2676525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Content Placeholder 6">
            <a:extLst>
              <a:ext uri="{FF2B5EF4-FFF2-40B4-BE49-F238E27FC236}">
                <a16:creationId xmlns:a16="http://schemas.microsoft.com/office/drawing/2014/main" id="{C0D4139F-6B89-9446-8F1B-6E2CF6540E9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724399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3" name="Content Placeholder 6">
            <a:extLst>
              <a:ext uri="{FF2B5EF4-FFF2-40B4-BE49-F238E27FC236}">
                <a16:creationId xmlns:a16="http://schemas.microsoft.com/office/drawing/2014/main" id="{9B41708C-8814-CB44-AC13-BAD433630D44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6772273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Content Placeholder 6">
            <a:extLst>
              <a:ext uri="{FF2B5EF4-FFF2-40B4-BE49-F238E27FC236}">
                <a16:creationId xmlns:a16="http://schemas.microsoft.com/office/drawing/2014/main" id="{0D042BA9-D16E-6044-9198-284F5D63C8C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772273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36183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5232">
          <p15:clr>
            <a:srgbClr val="FBAE40"/>
          </p15:clr>
        </p15:guide>
        <p15:guide id="3" pos="5592">
          <p15:clr>
            <a:srgbClr val="FBAE40"/>
          </p15:clr>
        </p15:guide>
        <p15:guide id="4" orient="horz" pos="2184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pos="5448">
          <p15:clr>
            <a:srgbClr val="FBAE40"/>
          </p15:clr>
        </p15:guide>
        <p15:guide id="7" pos="288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6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3E74665-8E4C-DD4B-BDAF-2182CADDEFE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6" name="Picture 15" descr="NITAAC Logo">
            <a:extLst>
              <a:ext uri="{FF2B5EF4-FFF2-40B4-BE49-F238E27FC236}">
                <a16:creationId xmlns:a16="http://schemas.microsoft.com/office/drawing/2014/main" id="{E6CF2F1B-A17E-0D4F-98DD-6458596B233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47994A3-254D-2948-A1C1-7EF136321C1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D4D06383-C4DE-AC49-9F08-E95AC699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21D28FE-3919-4C03-AA1F-F3B5D6AF74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sp>
        <p:nvSpPr>
          <p:cNvPr id="25" name="Content Placeholder 2">
            <a:extLst>
              <a:ext uri="{FF2B5EF4-FFF2-40B4-BE49-F238E27FC236}">
                <a16:creationId xmlns:a16="http://schemas.microsoft.com/office/drawing/2014/main" id="{D8793132-3464-4949-8E91-7E1F6147B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1876428" cy="176339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" name="Content Placeholder 4">
            <a:extLst>
              <a:ext uri="{FF2B5EF4-FFF2-40B4-BE49-F238E27FC236}">
                <a16:creationId xmlns:a16="http://schemas.microsoft.com/office/drawing/2014/main" id="{A0ECB750-0A71-C94F-B0D0-74F5800B5EF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8650" y="3315635"/>
            <a:ext cx="1876428" cy="17633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7" name="Content Placeholder 6">
            <a:extLst>
              <a:ext uri="{FF2B5EF4-FFF2-40B4-BE49-F238E27FC236}">
                <a16:creationId xmlns:a16="http://schemas.microsoft.com/office/drawing/2014/main" id="{30CA034F-FA2A-C148-820B-5DBFA6B8F88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00462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2F3E454E-D0C7-6C44-B487-082AEA8BC216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772273" y="1189039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" name="Content Placeholder 6">
            <a:extLst>
              <a:ext uri="{FF2B5EF4-FFF2-40B4-BE49-F238E27FC236}">
                <a16:creationId xmlns:a16="http://schemas.microsoft.com/office/drawing/2014/main" id="{A7D243E7-E164-9B43-812C-CFCA266D5CB2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700462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0" name="Content Placeholder 6">
            <a:extLst>
              <a:ext uri="{FF2B5EF4-FFF2-40B4-BE49-F238E27FC236}">
                <a16:creationId xmlns:a16="http://schemas.microsoft.com/office/drawing/2014/main" id="{C5C497B6-A8E9-7D4A-A359-4D0428522802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772273" y="3335955"/>
            <a:ext cx="1876427" cy="17637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7171085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44">
          <p15:clr>
            <a:srgbClr val="FBAE40"/>
          </p15:clr>
        </p15:guide>
        <p15:guide id="2" pos="5232">
          <p15:clr>
            <a:srgbClr val="FBAE40"/>
          </p15:clr>
        </p15:guide>
        <p15:guide id="3" pos="5592">
          <p15:clr>
            <a:srgbClr val="FBAE40"/>
          </p15:clr>
        </p15:guide>
        <p15:guide id="4" orient="horz" pos="2184">
          <p15:clr>
            <a:srgbClr val="FBAE40"/>
          </p15:clr>
        </p15:guide>
        <p15:guide id="5" orient="horz" pos="144">
          <p15:clr>
            <a:srgbClr val="FBAE40"/>
          </p15:clr>
        </p15:guide>
        <p15:guide id="6" pos="5448">
          <p15:clr>
            <a:srgbClr val="FBAE40"/>
          </p15:clr>
        </p15:guide>
        <p15:guide id="7" pos="28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650AF47B-E91B-334A-A7F3-0E20F6C2F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9B51B45-F90A-204F-B1B0-3F7AB01F2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4"/>
            <a:ext cx="3617529" cy="455519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A41A616-F9D7-224E-BB15-8F0F7C56EED8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77104" y="1189354"/>
            <a:ext cx="3838246" cy="455519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027FDA7-6AD9-5F43-B01F-DBFE684EEE39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2" name="Picture 11" descr="NITAAC Logo">
            <a:extLst>
              <a:ext uri="{FF2B5EF4-FFF2-40B4-BE49-F238E27FC236}">
                <a16:creationId xmlns:a16="http://schemas.microsoft.com/office/drawing/2014/main" id="{5104C882-B31B-8248-9AFF-BA77A70377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329DB4A-5B72-664D-B352-96D29E31F60D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5" name="Slide Number Placeholder 18">
            <a:extLst>
              <a:ext uri="{FF2B5EF4-FFF2-40B4-BE49-F238E27FC236}">
                <a16:creationId xmlns:a16="http://schemas.microsoft.com/office/drawing/2014/main" id="{4AD53B59-9697-F549-AE1B-EB1D03D58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50" y="6391520"/>
            <a:ext cx="42202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B58AEFAF-CB83-4708-BB2E-CE13B9B0DD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9928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3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ck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E2132FF-6D15-164B-B8CA-7CD4C0BA3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68C8D5F-C1ED-8441-A648-B17FA7E735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7886700" cy="287026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6CE2AB-85D6-B54B-953E-9FCCC2D5C40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4288221"/>
            <a:ext cx="7886700" cy="145632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CF6E156-F654-2149-B870-358ED6442922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0" name="Picture 9" descr="NITAAC Logo">
            <a:extLst>
              <a:ext uri="{FF2B5EF4-FFF2-40B4-BE49-F238E27FC236}">
                <a16:creationId xmlns:a16="http://schemas.microsoft.com/office/drawing/2014/main" id="{20B5A51B-CC83-A74F-87EE-C4E3FAF3D11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F52A91C-83F7-154F-8B7E-3255C3017BC9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3" name="Slide Number Placeholder 18">
            <a:extLst>
              <a:ext uri="{FF2B5EF4-FFF2-40B4-BE49-F238E27FC236}">
                <a16:creationId xmlns:a16="http://schemas.microsoft.com/office/drawing/2014/main" id="{535B10BA-E650-044C-ADEB-19104CA9D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50" y="6391520"/>
            <a:ext cx="42202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8E7E149-3D01-4823-8BC3-4C369BB6D5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090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32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3BC52191-42C3-3A4A-BD98-527066CEB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2AB88E9-D3DF-6148-AEEC-DF7CCB2CC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89355"/>
            <a:ext cx="7886700" cy="2870266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392A570-30A4-B144-B91D-8EE122D1FCC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650" y="4288222"/>
            <a:ext cx="3617529" cy="14563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02BEC2C-7198-D148-BDF8-011E28E25F6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677104" y="4288222"/>
            <a:ext cx="3838246" cy="14563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8F80715-4B56-7B41-83E9-646DBA7053FB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1" name="Picture 10" descr="NITAAC Logo">
            <a:extLst>
              <a:ext uri="{FF2B5EF4-FFF2-40B4-BE49-F238E27FC236}">
                <a16:creationId xmlns:a16="http://schemas.microsoft.com/office/drawing/2014/main" id="{9CE506BD-3A30-F148-8DA4-F40BC23FDFD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E8084FA-5D8A-FB45-A696-2C06E85986CF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Slide Number Placeholder 18">
            <a:extLst>
              <a:ext uri="{FF2B5EF4-FFF2-40B4-BE49-F238E27FC236}">
                <a16:creationId xmlns:a16="http://schemas.microsoft.com/office/drawing/2014/main" id="{F78C19B4-413A-9F4F-A20F-9F73DBC15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50" y="6391520"/>
            <a:ext cx="422027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04B35620-C143-4F68-B2B5-10BFFDFDA9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9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32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94DC05C0-A4CF-0A46-A53F-EAF8EF233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>
            <a:lvl1pPr>
              <a:defRPr sz="3500" b="0" i="0">
                <a:solidFill>
                  <a:srgbClr val="143E6B"/>
                </a:solidFill>
                <a:latin typeface="Georgia" panose="02040502050405020303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189355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650" y="2013267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7958" y="1189355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7958" y="2013267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E7512-6442-3546-B6D4-F8179142FDF0}"/>
              </a:ext>
            </a:extLst>
          </p:cNvPr>
          <p:cNvSpPr/>
          <p:nvPr userDrawn="1"/>
        </p:nvSpPr>
        <p:spPr>
          <a:xfrm>
            <a:off x="0" y="5973147"/>
            <a:ext cx="9144000" cy="916879"/>
          </a:xfrm>
          <a:prstGeom prst="rect">
            <a:avLst/>
          </a:prstGeom>
          <a:solidFill>
            <a:srgbClr val="143E6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sz="1800" b="1" dirty="0">
                <a:solidFill>
                  <a:srgbClr val="000000"/>
                </a:solidFill>
                <a:effectLst/>
                <a:latin typeface="Source Sans Pro Light" panose="020B0403030403020204" pitchFamily="34" charset="0"/>
              </a:rPr>
              <a:t>						</a:t>
            </a:r>
            <a:endParaRPr lang="en-US" sz="1800" dirty="0">
              <a:solidFill>
                <a:schemeClr val="bg1"/>
              </a:solidFill>
              <a:effectLst/>
              <a:latin typeface="Source Sans Pro Light" panose="020B0403030403020204" pitchFamily="34" charset="0"/>
            </a:endParaRPr>
          </a:p>
        </p:txBody>
      </p:sp>
      <p:pic>
        <p:nvPicPr>
          <p:cNvPr id="14" name="Picture 13" descr="NITAAC Logo">
            <a:extLst>
              <a:ext uri="{FF2B5EF4-FFF2-40B4-BE49-F238E27FC236}">
                <a16:creationId xmlns:a16="http://schemas.microsoft.com/office/drawing/2014/main" id="{B08CB496-E318-2747-B64B-5A65FF95E0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5" y="5973147"/>
            <a:ext cx="2067894" cy="815033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CFE90122-3E33-7043-858F-3BB170AC06F8}"/>
              </a:ext>
            </a:extLst>
          </p:cNvPr>
          <p:cNvCxnSpPr/>
          <p:nvPr userDrawn="1"/>
        </p:nvCxnSpPr>
        <p:spPr>
          <a:xfrm>
            <a:off x="8418341" y="6338631"/>
            <a:ext cx="0" cy="34779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  <a:effectLst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7" name="Slide Number Placeholder 18">
            <a:extLst>
              <a:ext uri="{FF2B5EF4-FFF2-40B4-BE49-F238E27FC236}">
                <a16:creationId xmlns:a16="http://schemas.microsoft.com/office/drawing/2014/main" id="{3178182D-F15F-6F4F-8DBA-24D622F37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white">
          <a:xfrm>
            <a:off x="8515349" y="6391520"/>
            <a:ext cx="42202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380CB53-4B17-48B7-ADF9-B663885341A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F49DA11-2815-4C9A-B342-5A3981C98FF2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 bwMode="white">
          <a:xfrm>
            <a:off x="3028950" y="6356351"/>
            <a:ext cx="5276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r"/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6948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2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U.S. DEPARTMENT OF HEALTH AND HUMAN SERVICES  National Institutes of Health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2EAE5-4C04-3748-AE86-8669AEA908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603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82" r:id="rId4"/>
    <p:sldLayoutId id="2147483685" r:id="rId5"/>
    <p:sldLayoutId id="2147483664" r:id="rId6"/>
    <p:sldLayoutId id="2147483670" r:id="rId7"/>
    <p:sldLayoutId id="2147483671" r:id="rId8"/>
    <p:sldLayoutId id="2147483665" r:id="rId9"/>
    <p:sldLayoutId id="2147483679" r:id="rId10"/>
    <p:sldLayoutId id="2147483673" r:id="rId11"/>
    <p:sldLayoutId id="2147483683" r:id="rId12"/>
    <p:sldLayoutId id="2147483674" r:id="rId13"/>
    <p:sldLayoutId id="2147483684" r:id="rId14"/>
    <p:sldLayoutId id="2147483675" r:id="rId15"/>
    <p:sldLayoutId id="2147483676" r:id="rId16"/>
    <p:sldLayoutId id="2147483677" r:id="rId17"/>
    <p:sldLayoutId id="2147483678" r:id="rId18"/>
    <p:sldLayoutId id="2147483681" r:id="rId19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37AF6-9736-4E9D-A57A-E8FEEAB348F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8600" y="2140272"/>
            <a:ext cx="5369767" cy="2577456"/>
          </a:xfrm>
        </p:spPr>
        <p:txBody>
          <a:bodyPr>
            <a:normAutofit fontScale="90000"/>
          </a:bodyPr>
          <a:lstStyle/>
          <a:p>
            <a:r>
              <a:rPr lang="en-US" dirty="0"/>
              <a:t>Reimagining Acquisitions with NITAAC: </a:t>
            </a:r>
            <a:br>
              <a:rPr lang="en-US" dirty="0"/>
            </a:br>
            <a:r>
              <a:rPr lang="en-US" dirty="0"/>
              <a:t>Fort Gordon Virtual Innovation Day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166849-D1DB-4B94-B903-AB84F1A04B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4930346"/>
            <a:ext cx="4805414" cy="1078226"/>
          </a:xfrm>
        </p:spPr>
        <p:txBody>
          <a:bodyPr/>
          <a:lstStyle/>
          <a:p>
            <a:r>
              <a:rPr lang="en-US" dirty="0"/>
              <a:t>Ed Wilgus</a:t>
            </a:r>
          </a:p>
          <a:p>
            <a:r>
              <a:rPr lang="en-US"/>
              <a:t>March 4, 2021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ACC6C6-EBE1-4FC2-84DC-460C9C6CF63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890977" y="6356351"/>
            <a:ext cx="4114711" cy="365125"/>
          </a:xfrm>
        </p:spPr>
        <p:txBody>
          <a:bodyPr/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Program of the NIH | OMB Executive Agent</a:t>
            </a:r>
          </a:p>
        </p:txBody>
      </p:sp>
    </p:spTree>
    <p:extLst>
      <p:ext uri="{BB962C8B-B14F-4D97-AF65-F5344CB8AC3E}">
        <p14:creationId xmlns:p14="http://schemas.microsoft.com/office/powerpoint/2010/main" val="3895913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F5E77-CCBB-4834-9E2A-E0874D7719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NITAAC Customer Support Services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36B7B0-37EE-44DA-B371-780C075E2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80CB53-4B17-48B7-ADF9-B663885341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78F60-43A6-4967-8FDF-99AF099AD4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U.S. DEPARTMENT OF HEALTH AND HUMAN SERVICES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CFA6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National Institutes of Health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1" name="Content Placeholder 4">
            <a:extLst>
              <a:ext uri="{FF2B5EF4-FFF2-40B4-BE49-F238E27FC236}">
                <a16:creationId xmlns:a16="http://schemas.microsoft.com/office/drawing/2014/main" id="{20C9F3BD-852E-4838-B01A-E0B3151C560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5330240"/>
              </p:ext>
            </p:extLst>
          </p:nvPr>
        </p:nvGraphicFramePr>
        <p:xfrm>
          <a:off x="228599" y="1174427"/>
          <a:ext cx="8532845" cy="455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9158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B3A9-527E-4244-B654-AD3DC223C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Franklin Gothic Medium" panose="020B0603020102020204" pitchFamily="34" charset="0"/>
                <a:cs typeface="Arial" panose="020B0604020202020204" pitchFamily="34" charset="0"/>
              </a:rPr>
              <a:t>NITAAC Overview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F87E5-9E2B-488C-AFD3-2A19D065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CB53-4B17-48B7-ADF9-B663885341A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4FE2D-14FB-41DF-9885-2A1A85575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F28BF3-0B17-442C-A755-2C995DC12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900" dirty="0"/>
              <a:t>NIH Information Technology Acquisition &amp; Assessment Center (NITAAC)</a:t>
            </a:r>
          </a:p>
          <a:p>
            <a:pPr lvl="1">
              <a:lnSpc>
                <a:spcPct val="120000"/>
              </a:lnSpc>
            </a:pPr>
            <a:r>
              <a:rPr lang="en-US" sz="2900" dirty="0"/>
              <a:t>Housed within HHS/NIH</a:t>
            </a:r>
          </a:p>
          <a:p>
            <a:pPr lvl="1">
              <a:lnSpc>
                <a:spcPct val="120000"/>
              </a:lnSpc>
            </a:pPr>
            <a:r>
              <a:rPr lang="en-US" sz="2900" dirty="0"/>
              <a:t>25+ years experience in government-wide IT contracting</a:t>
            </a:r>
          </a:p>
          <a:p>
            <a:pPr lvl="1">
              <a:lnSpc>
                <a:spcPct val="120000"/>
              </a:lnSpc>
            </a:pPr>
            <a:r>
              <a:rPr lang="en-US" sz="2900" dirty="0"/>
              <a:t>Sole mission is to manage the NIH GWACs</a:t>
            </a:r>
          </a:p>
          <a:p>
            <a:pPr>
              <a:lnSpc>
                <a:spcPct val="120000"/>
              </a:lnSpc>
            </a:pPr>
            <a:r>
              <a:rPr lang="en-US" sz="2900" dirty="0"/>
              <a:t>Designated Federal Executive Agent administers three Best in Class Government-Wide Acquisition Contracts (GWACs) for any civilian or Department of Defense (DoD) agency needing Information Technology:</a:t>
            </a:r>
          </a:p>
          <a:p>
            <a:pPr lvl="1">
              <a:lnSpc>
                <a:spcPct val="120000"/>
              </a:lnSpc>
            </a:pPr>
            <a:r>
              <a:rPr lang="en-US" sz="2900" dirty="0"/>
              <a:t>Services</a:t>
            </a:r>
          </a:p>
          <a:p>
            <a:pPr lvl="1">
              <a:lnSpc>
                <a:spcPct val="120000"/>
              </a:lnSpc>
            </a:pPr>
            <a:r>
              <a:rPr lang="en-US" sz="2900" dirty="0"/>
              <a:t>Solutions</a:t>
            </a:r>
          </a:p>
          <a:p>
            <a:pPr lvl="1">
              <a:lnSpc>
                <a:spcPct val="120000"/>
              </a:lnSpc>
            </a:pPr>
            <a:r>
              <a:rPr lang="en-US" sz="2900" dirty="0"/>
              <a:t>Commodities</a:t>
            </a:r>
          </a:p>
          <a:p>
            <a:pPr>
              <a:lnSpc>
                <a:spcPct val="120000"/>
              </a:lnSpc>
            </a:pPr>
            <a:r>
              <a:rPr lang="en-US" sz="2900" dirty="0"/>
              <a:t>Streamlines Acquisitions Process through FAR 16.505 and value-adds </a:t>
            </a:r>
          </a:p>
          <a:p>
            <a:pPr>
              <a:lnSpc>
                <a:spcPct val="120000"/>
              </a:lnSpc>
            </a:pPr>
            <a:r>
              <a:rPr lang="en-US" sz="2900" dirty="0"/>
              <a:t>Fulfilled over $5.8B of federal IT requirements FY19 and over $4B in FY20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558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B3A9-527E-4244-B654-AD3DC223C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Designated as BIC Vehicles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F87E5-9E2B-488C-AFD3-2A19D065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CB53-4B17-48B7-ADF9-B663885341A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4FE2D-14FB-41DF-9885-2A1A85575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DF28BF3-0B17-442C-A755-2C995DC12C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03051"/>
            <a:ext cx="7886700" cy="4555193"/>
          </a:xfrm>
        </p:spPr>
        <p:txBody>
          <a:bodyPr>
            <a:normAutofit/>
          </a:bodyPr>
          <a:lstStyle/>
          <a:p>
            <a:pPr lvl="1">
              <a:lnSpc>
                <a:spcPct val="100000"/>
              </a:lnSpc>
              <a:defRPr/>
            </a:pPr>
            <a:r>
              <a:rPr lang="en-US" sz="1800" dirty="0"/>
              <a:t>The Best in Class (BIC) acquisition designation identifies government-wide contracts that satisfy key criteria defined by the Office of Management and Budget (OMB). </a:t>
            </a:r>
          </a:p>
          <a:p>
            <a:pPr lvl="1">
              <a:lnSpc>
                <a:spcPct val="100000"/>
              </a:lnSpc>
              <a:defRPr/>
            </a:pPr>
            <a:endParaRPr lang="en-US" sz="1800" dirty="0"/>
          </a:p>
          <a:p>
            <a:pPr lvl="1">
              <a:lnSpc>
                <a:spcPct val="100000"/>
              </a:lnSpc>
              <a:defRPr/>
            </a:pPr>
            <a:r>
              <a:rPr lang="en-US" sz="1800" dirty="0"/>
              <a:t>Best in Class solutions are vetted, well-managed, recommended—and in some cases—required for use. </a:t>
            </a:r>
          </a:p>
          <a:p>
            <a:pPr marL="571500" lvl="1">
              <a:lnSpc>
                <a:spcPct val="100000"/>
              </a:lnSpc>
              <a:defRPr/>
            </a:pPr>
            <a:endParaRPr lang="en-US" sz="1800" dirty="0"/>
          </a:p>
          <a:p>
            <a:pPr lvl="1">
              <a:lnSpc>
                <a:spcPct val="100000"/>
              </a:lnSpc>
              <a:defRPr/>
            </a:pPr>
            <a:r>
              <a:rPr lang="en-US" sz="1800" dirty="0"/>
              <a:t>Interagency government-wide category teams have worked to designate over 30 Best in Class contracts to reduce the amount of effort individual buyers spend finding and researching acquisition solutions.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944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74EB0641-605C-F940-B046-3B644309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80CB53-4B17-48B7-ADF9-B663885341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59CEECC-1188-419B-ABB5-E2C5856ABD67}"/>
              </a:ext>
            </a:extLst>
          </p:cNvPr>
          <p:cNvSpPr txBox="1">
            <a:spLocks/>
          </p:cNvSpPr>
          <p:nvPr/>
        </p:nvSpPr>
        <p:spPr>
          <a:xfrm>
            <a:off x="3028950" y="6356351"/>
            <a:ext cx="5276850" cy="36512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sz="1200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sz="1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16E5B68-22E5-4CB0-8921-18B890295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         </a:t>
            </a:r>
            <a:endParaRPr lang="en-US" dirty="0"/>
          </a:p>
        </p:txBody>
      </p:sp>
      <p:pic>
        <p:nvPicPr>
          <p:cNvPr id="11" name="Content Placeholder 9" descr="CIO-Sp3 logo">
            <a:extLst>
              <a:ext uri="{FF2B5EF4-FFF2-40B4-BE49-F238E27FC236}">
                <a16:creationId xmlns:a16="http://schemas.microsoft.com/office/drawing/2014/main" id="{D17019FC-94B2-457C-97D5-2A1A939047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0075" y="2389126"/>
            <a:ext cx="3081587" cy="1259143"/>
          </a:xfrm>
        </p:spPr>
      </p:pic>
      <p:pic>
        <p:nvPicPr>
          <p:cNvPr id="12" name="Content Placeholder 11" descr="CIO-Sp3 Small Business logo">
            <a:extLst>
              <a:ext uri="{FF2B5EF4-FFF2-40B4-BE49-F238E27FC236}">
                <a16:creationId xmlns:a16="http://schemas.microsoft.com/office/drawing/2014/main" id="{9C7DEEA4-1B97-4E6A-B5B3-D00F5192CF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2340" y="2389126"/>
            <a:ext cx="3081586" cy="1259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401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F5B3A9-527E-4244-B654-AD3DC223C8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228600"/>
            <a:ext cx="8708777" cy="732154"/>
          </a:xfrm>
        </p:spPr>
        <p:txBody>
          <a:bodyPr>
            <a:noAutofit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CIO-SP3 and CIO-SP3 Small Business at a Glance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F87E5-9E2B-488C-AFD3-2A19D065B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0CB53-4B17-48B7-ADF9-B663885341A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4FE2D-14FB-41DF-9885-2A1A855751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r"/>
            <a:r>
              <a:rPr lang="en-US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526B1A4-DA65-417B-A013-C5EE4EE4FD87}"/>
              </a:ext>
            </a:extLst>
          </p:cNvPr>
          <p:cNvGrpSpPr/>
          <p:nvPr/>
        </p:nvGrpSpPr>
        <p:grpSpPr>
          <a:xfrm>
            <a:off x="895135" y="1152845"/>
            <a:ext cx="3501776" cy="2101066"/>
            <a:chOff x="1580934" y="1907"/>
            <a:chExt cx="3501776" cy="2101066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6DD1B4A-4538-46B4-83C6-57DCCCAE7A38}"/>
                </a:ext>
              </a:extLst>
            </p:cNvPr>
            <p:cNvSpPr/>
            <p:nvPr/>
          </p:nvSpPr>
          <p:spPr>
            <a:xfrm>
              <a:off x="1580934" y="1907"/>
              <a:ext cx="3501776" cy="2101066"/>
            </a:xfrm>
            <a:prstGeom prst="rect">
              <a:avLst/>
            </a:prstGeom>
            <a:solidFill>
              <a:srgbClr val="143E6B"/>
            </a:solidFill>
            <a:ln>
              <a:noFill/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B2A7F27-4AAF-4781-ABD7-DC3E104D9DAB}"/>
                </a:ext>
              </a:extLst>
            </p:cNvPr>
            <p:cNvSpPr txBox="1"/>
            <p:nvPr/>
          </p:nvSpPr>
          <p:spPr>
            <a:xfrm>
              <a:off x="1580934" y="1907"/>
              <a:ext cx="3501776" cy="2101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0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$20 Billion Ceiling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5D6E346-42D9-4E89-B198-B9496E8E72E9}"/>
              </a:ext>
            </a:extLst>
          </p:cNvPr>
          <p:cNvGrpSpPr/>
          <p:nvPr/>
        </p:nvGrpSpPr>
        <p:grpSpPr>
          <a:xfrm>
            <a:off x="4747089" y="1152845"/>
            <a:ext cx="3501776" cy="2101066"/>
            <a:chOff x="5432888" y="1907"/>
            <a:chExt cx="3501776" cy="2101066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8C683951-CCAD-421D-85BC-AC527F643CC4}"/>
                </a:ext>
              </a:extLst>
            </p:cNvPr>
            <p:cNvSpPr/>
            <p:nvPr/>
          </p:nvSpPr>
          <p:spPr>
            <a:xfrm>
              <a:off x="5432888" y="1907"/>
              <a:ext cx="3501776" cy="2101066"/>
            </a:xfrm>
            <a:prstGeom prst="rect">
              <a:avLst/>
            </a:prstGeom>
            <a:solidFill>
              <a:srgbClr val="4E99C4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F11AEDEB-599E-474D-AAFF-35FC9CDD5FB5}"/>
                </a:ext>
              </a:extLst>
            </p:cNvPr>
            <p:cNvSpPr txBox="1"/>
            <p:nvPr/>
          </p:nvSpPr>
          <p:spPr>
            <a:xfrm>
              <a:off x="5432888" y="1907"/>
              <a:ext cx="3501776" cy="2101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30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10 Year </a:t>
              </a:r>
              <a:br>
                <a:rPr lang="en-US" sz="3000" b="1" kern="12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30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Ordering Period </a:t>
              </a:r>
              <a:br>
                <a:rPr lang="en-US" sz="3000" b="1" kern="12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30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(2012 – 2022)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E170A50-6E48-415B-8D13-CF71A262E4D1}"/>
              </a:ext>
            </a:extLst>
          </p:cNvPr>
          <p:cNvGrpSpPr/>
          <p:nvPr/>
        </p:nvGrpSpPr>
        <p:grpSpPr>
          <a:xfrm>
            <a:off x="895135" y="3604089"/>
            <a:ext cx="3501776" cy="2101066"/>
            <a:chOff x="1580934" y="2453151"/>
            <a:chExt cx="3501776" cy="210106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7B74EE6-1B11-4AA2-9E27-8338BD1F0979}"/>
                </a:ext>
              </a:extLst>
            </p:cNvPr>
            <p:cNvSpPr/>
            <p:nvPr/>
          </p:nvSpPr>
          <p:spPr>
            <a:xfrm>
              <a:off x="1580934" y="2453151"/>
              <a:ext cx="3501776" cy="2101066"/>
            </a:xfrm>
            <a:prstGeom prst="rect">
              <a:avLst/>
            </a:prstGeom>
            <a:solidFill>
              <a:srgbClr val="4EA63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DDE0F00-2047-4776-93A4-AFEF797C2F13}"/>
                </a:ext>
              </a:extLst>
            </p:cNvPr>
            <p:cNvSpPr txBox="1"/>
            <p:nvPr/>
          </p:nvSpPr>
          <p:spPr>
            <a:xfrm>
              <a:off x="1580934" y="2453151"/>
              <a:ext cx="3501776" cy="2101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</a:pPr>
              <a:r>
                <a:rPr lang="en-US" sz="30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15 Year Performance Period </a:t>
              </a:r>
              <a:br>
                <a:rPr lang="en-US" sz="3000" b="1" kern="12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3000" b="1" kern="1200" dirty="0">
                  <a:latin typeface="Arial" panose="020B0604020202020204" pitchFamily="34" charset="0"/>
                  <a:cs typeface="Arial" panose="020B0604020202020204" pitchFamily="34" charset="0"/>
                </a:rPr>
                <a:t>(2012 – 2027)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9C3B327-65D7-4587-90BF-7D9356B6B8B9}"/>
              </a:ext>
            </a:extLst>
          </p:cNvPr>
          <p:cNvGrpSpPr/>
          <p:nvPr/>
        </p:nvGrpSpPr>
        <p:grpSpPr>
          <a:xfrm>
            <a:off x="4747089" y="3604089"/>
            <a:ext cx="3501776" cy="2101066"/>
            <a:chOff x="5432888" y="2453151"/>
            <a:chExt cx="3501776" cy="2101066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1359ECC-5955-46A6-8AD0-FF9C0D0C7795}"/>
                </a:ext>
              </a:extLst>
            </p:cNvPr>
            <p:cNvSpPr/>
            <p:nvPr/>
          </p:nvSpPr>
          <p:spPr>
            <a:xfrm>
              <a:off x="5432888" y="2453151"/>
              <a:ext cx="3501776" cy="2101066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6AE9212-BC1E-4F55-A747-B3B7C844274D}"/>
                </a:ext>
              </a:extLst>
            </p:cNvPr>
            <p:cNvSpPr txBox="1"/>
            <p:nvPr/>
          </p:nvSpPr>
          <p:spPr>
            <a:xfrm>
              <a:off x="5432888" y="2453151"/>
              <a:ext cx="3501776" cy="210106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marL="0" lvl="0" indent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</a:pPr>
              <a:r>
                <a:rPr kumimoji="0" lang="en-US" sz="3000" b="1" i="0" u="none" strike="noStrike" kern="1200" cap="none" spc="0" normalizeH="0" baseline="0" noProof="0" dirty="0">
                  <a:ln/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Commercial &amp; Non-Commercial IT Solutions</a:t>
              </a:r>
              <a:endParaRPr lang="en-US" sz="3000" b="1" kern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221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74EB0641-605C-F940-B046-3B644309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80CB53-4B17-48B7-ADF9-B663885341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59CEECC-1188-419B-ABB5-E2C5856ABD67}"/>
              </a:ext>
            </a:extLst>
          </p:cNvPr>
          <p:cNvSpPr txBox="1">
            <a:spLocks/>
          </p:cNvSpPr>
          <p:nvPr/>
        </p:nvSpPr>
        <p:spPr>
          <a:xfrm>
            <a:off x="3028950" y="6356351"/>
            <a:ext cx="5276850" cy="36512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sz="1200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sz="1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16E5B68-22E5-4CB0-8921-18B890295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         </a:t>
            </a:r>
            <a:endParaRPr lang="en-US" dirty="0"/>
          </a:p>
        </p:txBody>
      </p:sp>
      <p:sp>
        <p:nvSpPr>
          <p:cNvPr id="9" name="Title 4">
            <a:extLst>
              <a:ext uri="{FF2B5EF4-FFF2-40B4-BE49-F238E27FC236}">
                <a16:creationId xmlns:a16="http://schemas.microsoft.com/office/drawing/2014/main" id="{E97D5DFF-A05F-472B-980B-5B6C6B03D659}"/>
              </a:ext>
            </a:extLst>
          </p:cNvPr>
          <p:cNvSpPr txBox="1">
            <a:spLocks/>
          </p:cNvSpPr>
          <p:nvPr/>
        </p:nvSpPr>
        <p:spPr>
          <a:xfrm>
            <a:off x="1112108" y="240201"/>
            <a:ext cx="7945395" cy="73215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0" i="0" kern="1200">
                <a:solidFill>
                  <a:srgbClr val="143E6B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sz="3400" dirty="0">
                <a:latin typeface="Franklin Gothic Medium" panose="020B0603020102020204" pitchFamily="34" charset="0"/>
              </a:rPr>
              <a:t>CIO-SP3 &amp; CIO-SP3 Small Business Scope</a:t>
            </a:r>
          </a:p>
        </p:txBody>
      </p:sp>
      <p:sp>
        <p:nvSpPr>
          <p:cNvPr id="13" name="Content Placeholder 5">
            <a:extLst>
              <a:ext uri="{FF2B5EF4-FFF2-40B4-BE49-F238E27FC236}">
                <a16:creationId xmlns:a16="http://schemas.microsoft.com/office/drawing/2014/main" id="{2C88CB9F-661E-4DD2-A9BD-9E657DC1C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20" y="960754"/>
            <a:ext cx="3695377" cy="2149293"/>
          </a:xfrm>
        </p:spPr>
        <p:txBody>
          <a:bodyPr>
            <a:noAutofit/>
          </a:bodyPr>
          <a:lstStyle/>
          <a:p>
            <a:pPr marL="0" indent="0">
              <a:spcBef>
                <a:spcPts val="300"/>
              </a:spcBef>
              <a:buNone/>
            </a:pPr>
            <a:r>
              <a:rPr lang="en-US" sz="2300" b="1" dirty="0">
                <a:solidFill>
                  <a:srgbClr val="4E99C4"/>
                </a:solidFill>
              </a:rPr>
              <a:t>CIO-SP3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51 Contract Holders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Large &amp; Small Businesses </a:t>
            </a:r>
          </a:p>
          <a:p>
            <a:pPr>
              <a:spcBef>
                <a:spcPts val="300"/>
              </a:spcBef>
            </a:pPr>
            <a:r>
              <a:rPr lang="en-US" sz="1600" dirty="0">
                <a:ea typeface="MS PGothic" panose="020B0600070205080204" pitchFamily="34" charset="-128"/>
              </a:rPr>
              <a:t>Eligible in All 10 Task Areas</a:t>
            </a:r>
            <a:endParaRPr lang="en-US" sz="1600" dirty="0"/>
          </a:p>
          <a:p>
            <a:pPr>
              <a:spcBef>
                <a:spcPts val="300"/>
              </a:spcBef>
            </a:pPr>
            <a:r>
              <a:rPr lang="en-US" sz="1600" dirty="0"/>
              <a:t>NCAF 0.65% ($150K Annual Cap)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Orders Range From $50K-$700M</a:t>
            </a:r>
          </a:p>
          <a:p>
            <a:pPr marL="0" indent="0">
              <a:spcBef>
                <a:spcPts val="300"/>
              </a:spcBef>
              <a:buNone/>
            </a:pPr>
            <a:endParaRPr lang="en-US" sz="800" dirty="0"/>
          </a:p>
          <a:p>
            <a:pPr marL="0" indent="0">
              <a:spcBef>
                <a:spcPts val="300"/>
              </a:spcBef>
              <a:buNone/>
            </a:pPr>
            <a:r>
              <a:rPr lang="en-US" sz="2300" b="1" dirty="0">
                <a:solidFill>
                  <a:srgbClr val="CFA639"/>
                </a:solidFill>
              </a:rPr>
              <a:t>CIO-SP3 Small Business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339 Contract Holders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Small &amp; Large Businesses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Not Eligible in All 10 Task Areas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NCAF 0.55! ($150K Annual Cap)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Orders Range from $15K-$400M</a:t>
            </a:r>
          </a:p>
          <a:p>
            <a:pPr>
              <a:spcBef>
                <a:spcPts val="300"/>
              </a:spcBef>
            </a:pPr>
            <a:r>
              <a:rPr lang="en-US" sz="1600" dirty="0"/>
              <a:t>5 Socioeconomic Categories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8(a)</a:t>
            </a:r>
          </a:p>
          <a:p>
            <a:pPr lvl="1">
              <a:spcBef>
                <a:spcPts val="300"/>
              </a:spcBef>
            </a:pPr>
            <a:r>
              <a:rPr lang="en-US" sz="1600" dirty="0" err="1"/>
              <a:t>HubZone</a:t>
            </a:r>
            <a:endParaRPr lang="en-US" sz="1600" dirty="0"/>
          </a:p>
          <a:p>
            <a:pPr lvl="1">
              <a:spcBef>
                <a:spcPts val="300"/>
              </a:spcBef>
            </a:pPr>
            <a:r>
              <a:rPr lang="en-US" sz="1600" dirty="0"/>
              <a:t>SDVOSB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SB</a:t>
            </a:r>
          </a:p>
          <a:p>
            <a:pPr lvl="1">
              <a:spcBef>
                <a:spcPts val="300"/>
              </a:spcBef>
            </a:pPr>
            <a:r>
              <a:rPr lang="en-US" sz="1600" dirty="0"/>
              <a:t>WOSB </a:t>
            </a:r>
          </a:p>
          <a:p>
            <a:endParaRPr lang="en-US" sz="1500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AD658193-9F5E-4716-B943-73AAF4E3BB3F}"/>
              </a:ext>
            </a:extLst>
          </p:cNvPr>
          <p:cNvSpPr txBox="1"/>
          <p:nvPr/>
        </p:nvSpPr>
        <p:spPr>
          <a:xfrm>
            <a:off x="4465397" y="1040998"/>
            <a:ext cx="4260966" cy="43858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Everything IT!  </a:t>
            </a:r>
          </a:p>
          <a:p>
            <a:pPr algn="ctr"/>
            <a:r>
              <a:rPr lang="en-US" sz="2300" b="1" dirty="0">
                <a:latin typeface="Arial" panose="020B0604020202020204" pitchFamily="34" charset="0"/>
                <a:cs typeface="Arial" panose="020B0604020202020204" pitchFamily="34" charset="0"/>
              </a:rPr>
              <a:t>Services and Solutions Across 10 Task Areas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IT Services for Biomedical Research Health Science &amp; Healthcare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Chief Information Officer (CIO) Support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Imaging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Outsourcing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IT Operations and Maintenance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Integration Services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Critical Infrastructure Protection and Information Assurance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Digital Government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Enterprise Resource Planning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Software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876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74EB0641-605C-F940-B046-3B644309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80CB53-4B17-48B7-ADF9-B663885341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59CEECC-1188-419B-ABB5-E2C5856ABD67}"/>
              </a:ext>
            </a:extLst>
          </p:cNvPr>
          <p:cNvSpPr txBox="1">
            <a:spLocks/>
          </p:cNvSpPr>
          <p:nvPr/>
        </p:nvSpPr>
        <p:spPr>
          <a:xfrm>
            <a:off x="3028950" y="6356351"/>
            <a:ext cx="5276850" cy="36512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sz="1200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sz="1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16E5B68-22E5-4CB0-8921-18B890295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         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5D3CBD-983C-4604-87EB-ECF886FA32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7470" y="1996316"/>
            <a:ext cx="4109060" cy="1432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863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03391-C59C-4192-A17F-2CD61F37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Franklin Gothic Medium" panose="020B0603020102020204" pitchFamily="34" charset="0"/>
              </a:rPr>
              <a:t>CIO-CS at a Glance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B4CB6D-8B8C-4F3A-8976-0BB3EE305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80CB53-4B17-48B7-ADF9-B663885341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D6173-D93E-4CB9-A210-912D30EE6E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U.S. DEPARTMENT OF HEALTH AND HUMAN SERVICES 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rgbClr val="CFA63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National Institutes of Health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12" name="Content Placeholder 7" descr="CIO-CS at a glance graphic">
            <a:extLst>
              <a:ext uri="{FF2B5EF4-FFF2-40B4-BE49-F238E27FC236}">
                <a16:creationId xmlns:a16="http://schemas.microsoft.com/office/drawing/2014/main" id="{91D855AC-95F9-446A-ADA3-3905885934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5509623"/>
              </p:ext>
            </p:extLst>
          </p:nvPr>
        </p:nvGraphicFramePr>
        <p:xfrm>
          <a:off x="-685800" y="1144878"/>
          <a:ext cx="10515600" cy="4556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16450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">
            <a:extLst>
              <a:ext uri="{FF2B5EF4-FFF2-40B4-BE49-F238E27FC236}">
                <a16:creationId xmlns:a16="http://schemas.microsoft.com/office/drawing/2014/main" id="{74EB0641-605C-F940-B046-3B6443096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380CB53-4B17-48B7-ADF9-B663885341A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59CEECC-1188-419B-ABB5-E2C5856ABD67}"/>
              </a:ext>
            </a:extLst>
          </p:cNvPr>
          <p:cNvSpPr txBox="1">
            <a:spLocks/>
          </p:cNvSpPr>
          <p:nvPr/>
        </p:nvSpPr>
        <p:spPr>
          <a:xfrm>
            <a:off x="3028950" y="6356351"/>
            <a:ext cx="5276850" cy="36512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U.S. DEPARTMENT OF HEALTH AND HUMAN SERVICES </a:t>
            </a:r>
          </a:p>
          <a:p>
            <a:pPr algn="r"/>
            <a:r>
              <a:rPr lang="en-US" sz="1200" dirty="0">
                <a:solidFill>
                  <a:srgbClr val="CFA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National Institutes of Health</a:t>
            </a:r>
            <a:endParaRPr lang="en-US" sz="1200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16E5B68-22E5-4CB0-8921-18B890295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228600"/>
            <a:ext cx="8648700" cy="732154"/>
          </a:xfrm>
        </p:spPr>
        <p:txBody>
          <a:bodyPr>
            <a:normAutofit/>
          </a:bodyPr>
          <a:lstStyle/>
          <a:p>
            <a:r>
              <a:rPr lang="en-US" dirty="0">
                <a:latin typeface="Franklin Gothic Medium" panose="020B0603020102020204" pitchFamily="34" charset="0"/>
              </a:rPr>
              <a:t>         </a:t>
            </a:r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A65DFC7-1B33-4EB9-BE7B-8B480E714EE8}"/>
              </a:ext>
            </a:extLst>
          </p:cNvPr>
          <p:cNvSpPr txBox="1">
            <a:spLocks/>
          </p:cNvSpPr>
          <p:nvPr/>
        </p:nvSpPr>
        <p:spPr>
          <a:xfrm>
            <a:off x="1414778" y="247371"/>
            <a:ext cx="7690104" cy="7209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500" b="0" i="0" kern="1200">
                <a:solidFill>
                  <a:srgbClr val="143E6B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en-US" dirty="0">
                <a:latin typeface="Franklin Gothic Medium" panose="020B0603020102020204" pitchFamily="34" charset="0"/>
              </a:rPr>
              <a:t>CIO-CS Scope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22BA493-FE1E-4151-8872-1AFC0D1559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4216" y="1155104"/>
            <a:ext cx="3962743" cy="64623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75EA015-3DFA-43D6-9B5C-A907DD0060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216" y="1843484"/>
            <a:ext cx="3895682" cy="11644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0E9371-3D5C-4798-8F9B-10A3358C5CF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4216" y="2860362"/>
            <a:ext cx="3962743" cy="64623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D0F92B-6924-4388-A2D4-87EE2FEF259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264" y="3489736"/>
            <a:ext cx="3889585" cy="67061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31684E9-0ADD-483B-BAF8-F488CCB36C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7264" y="4113447"/>
            <a:ext cx="3962743" cy="646232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E648EC7-E3A8-4ADF-AC04-E37B4D7D7B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7264" y="4758192"/>
            <a:ext cx="2828789" cy="142049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464BC424-8DDC-4DC2-8BD4-D7BCBE8ADF1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431818" y="4741447"/>
            <a:ext cx="1432684" cy="1420491"/>
          </a:xfrm>
          <a:prstGeom prst="rect">
            <a:avLst/>
          </a:prstGeom>
        </p:spPr>
      </p:pic>
      <p:sp>
        <p:nvSpPr>
          <p:cNvPr id="14" name="Content Placeholder 8">
            <a:extLst>
              <a:ext uri="{FF2B5EF4-FFF2-40B4-BE49-F238E27FC236}">
                <a16:creationId xmlns:a16="http://schemas.microsoft.com/office/drawing/2014/main" id="{FEB1EE76-F684-4B94-93C3-491C4AB9343A}"/>
              </a:ext>
            </a:extLst>
          </p:cNvPr>
          <p:cNvSpPr txBox="1">
            <a:spLocks/>
          </p:cNvSpPr>
          <p:nvPr/>
        </p:nvSpPr>
        <p:spPr>
          <a:xfrm>
            <a:off x="4625714" y="631052"/>
            <a:ext cx="4365377" cy="47537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23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Everything IT! </a:t>
            </a:r>
          </a:p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sz="1600" b="1" dirty="0"/>
              <a:t>Commodities and Commodity-Enabling Solutions 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Two Deployment Models: On-Premise and Managed Services including Cloud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Hardware and Software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Cybersecurity 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Enterprise-Wide Licenses, Maintenance and Warranties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Health and Biomedical Research IT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IaaS, PaaS, SaaS and other Cloud Solutions 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Telecommunications Plans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Mobility Devices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Video-Conferencing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Engineering and Assessment Studies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Deployment and Installation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Web and Social Media</a:t>
            </a:r>
          </a:p>
          <a:p>
            <a:pPr>
              <a:spcBef>
                <a:spcPts val="600"/>
              </a:spcBef>
            </a:pPr>
            <a:r>
              <a:rPr lang="en-US" sz="1600" kern="0" dirty="0">
                <a:latin typeface="Arial" panose="020B0604020202020204" pitchFamily="34" charset="0"/>
                <a:cs typeface="Arial" panose="020B0604020202020204" pitchFamily="34" charset="0"/>
              </a:rPr>
              <a:t>Collaboration Tools e.g. SharePoint</a:t>
            </a:r>
          </a:p>
        </p:txBody>
      </p:sp>
    </p:spTree>
    <p:extLst>
      <p:ext uri="{BB962C8B-B14F-4D97-AF65-F5344CB8AC3E}">
        <p14:creationId xmlns:p14="http://schemas.microsoft.com/office/powerpoint/2010/main" val="1890122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etingID xmlns="6bb6e30d-9d92-43c6-867c-463493d6d892">01-14-2021</MeetingID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3A41ADDC10E446AEAE0D9486A50A9E" ma:contentTypeVersion="10" ma:contentTypeDescription="Create a new document." ma:contentTypeScope="" ma:versionID="d39ffef767d7f5acb594d576a52dd7b7">
  <xsd:schema xmlns:xsd="http://www.w3.org/2001/XMLSchema" xmlns:xs="http://www.w3.org/2001/XMLSchema" xmlns:p="http://schemas.microsoft.com/office/2006/metadata/properties" xmlns:ns2="6bb6e30d-9d92-43c6-867c-463493d6d892" xmlns:ns3="4a7c33b2-f802-4b94-8d9d-7b3293ec7308" targetNamespace="http://schemas.microsoft.com/office/2006/metadata/properties" ma:root="true" ma:fieldsID="7cdc9e79ef49763da8f6dbff05912753" ns2:_="" ns3:_="">
    <xsd:import namespace="6bb6e30d-9d92-43c6-867c-463493d6d892"/>
    <xsd:import namespace="4a7c33b2-f802-4b94-8d9d-7b3293ec7308"/>
    <xsd:element name="properties">
      <xsd:complexType>
        <xsd:sequence>
          <xsd:element name="documentManagement">
            <xsd:complexType>
              <xsd:all>
                <xsd:element ref="ns2:MeetingID"/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b6e30d-9d92-43c6-867c-463493d6d892" elementFormDefault="qualified">
    <xsd:import namespace="http://schemas.microsoft.com/office/2006/documentManagement/types"/>
    <xsd:import namespace="http://schemas.microsoft.com/office/infopath/2007/PartnerControls"/>
    <xsd:element name="MeetingID" ma:index="4" ma:displayName="MeetingID" ma:description="Select the meeting ID from the list or enter a new meeting ID." ma:format="Dropdown" ma:internalName="MeetingID" ma:readOnly="false">
      <xsd:simpleType>
        <xsd:union memberTypes="dms:Text">
          <xsd:simpleType>
            <xsd:restriction base="dms:Choice">
              <xsd:enumeration value="January 16, 2012 Contract Holder Meeting"/>
              <xsd:enumeration value="June 4, 2014 Contract Holder Meeting"/>
              <xsd:enumeration value="Juanuary 16, 2014 Contract Holder Meeting"/>
              <xsd:enumeration value="February 2, 2015 PM Meeting"/>
              <xsd:enumeration value="March 29, 2016 Contract Holder Meeting"/>
              <xsd:enumeration value="June 13, 2016 Contract Holder Meeting"/>
              <xsd:enumeration value="November 5, 2015 PM Meeting"/>
              <xsd:enumeration value="March 29, 2016"/>
              <xsd:enumeration value="June 13, 2016"/>
              <xsd:enumeration value="October 31, 2016"/>
              <xsd:enumeration value="March 2, 2017"/>
              <xsd:enumeration value="December 12,2017"/>
              <xsd:enumeration value="February 28, 2018"/>
              <xsd:enumeration value="2012-01-16"/>
              <xsd:enumeration value="2014-06-04"/>
              <xsd:enumeration value="2014-01-16"/>
              <xsd:enumeration value="2015-02-02"/>
              <xsd:enumeration value="2016-03-29"/>
              <xsd:enumeration value="2016-06-13"/>
              <xsd:enumeration value="2015-11-05"/>
              <xsd:enumeration value="2016-10-31"/>
              <xsd:enumeration value="2017-03-02"/>
              <xsd:enumeration value="2017-12-12"/>
              <xsd:enumeration value="2018-02-28"/>
              <xsd:enumeration value="2018-8"/>
              <xsd:enumeration value="2018-06-13"/>
              <xsd:enumeration value="2018-12-11"/>
              <xsd:enumeration value="2018-08-23_Virtual"/>
              <xsd:enumeration value="2017 11 November CH Monthly Call"/>
              <xsd:enumeration value="2018 01 January CH Monthly Call"/>
              <xsd:enumeration value="2018 02 February CH Monthly Call"/>
              <xsd:enumeration value="2018 04 April CH Monthly Call"/>
              <xsd:enumeration value="2018 05 May CH Monthly Call"/>
              <xsd:enumeration value="2018 10 October CH Monthly Call"/>
              <xsd:enumeration value="2018 11 November CH Monthly Call"/>
              <xsd:enumeration value="2018 12 11 December Quarterly in-person CH Meeting"/>
              <xsd:enumeration value="2019 01 January CH Monthly Call"/>
              <xsd:enumeration value="2019 02 February CH Monthly Call"/>
              <xsd:enumeration value="2019-02-07"/>
              <xsd:enumeration value="Fall 2019"/>
              <xsd:enumeration value="2019-12-12"/>
              <xsd:enumeration value="2019-12-03"/>
              <xsd:enumeration value="2019-06-12"/>
              <xsd:enumeration value="2019-03-20"/>
              <xsd:enumeration value="2019-08-13_Virtual"/>
              <xsd:enumeration value="2020-03-26"/>
              <xsd:enumeration value="2020-04-15"/>
              <xsd:enumeration value="Summer-2020"/>
              <xsd:enumeration value="2019-02-07"/>
              <xsd:enumeration value="2020-07-16"/>
              <xsd:enumeration value="2020-06-04"/>
              <xsd:enumeration value="2020-02-06"/>
              <xsd:enumeration value="12-08-2020"/>
              <xsd:enumeration value="10-08-2020"/>
              <xsd:enumeration value="11-05-2020"/>
              <xsd:enumeration value="01-14-2021"/>
            </xsd:restriction>
          </xsd:simpleType>
        </xsd:un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7c33b2-f802-4b94-8d9d-7b3293ec730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6C1884-CEC5-4D65-A288-9E91CB3BFDEB}">
  <ds:schemaRefs>
    <ds:schemaRef ds:uri="4a7c33b2-f802-4b94-8d9d-7b3293ec7308"/>
    <ds:schemaRef ds:uri="http://purl.org/dc/terms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6bb6e30d-9d92-43c6-867c-463493d6d89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3194EDF-5DB9-4D50-9C68-CE34A8486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bb6e30d-9d92-43c6-867c-463493d6d892"/>
    <ds:schemaRef ds:uri="4a7c33b2-f802-4b94-8d9d-7b3293ec73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995311-36FE-4750-AEFE-D730093FA0C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1432</TotalTime>
  <Words>677</Words>
  <Application>Microsoft Office PowerPoint</Application>
  <PresentationFormat>On-screen Show (4:3)</PresentationFormat>
  <Paragraphs>126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Franklin Gothic Medium</vt:lpstr>
      <vt:lpstr>Georgia</vt:lpstr>
      <vt:lpstr>Source Sans Pro Light</vt:lpstr>
      <vt:lpstr>Office Theme</vt:lpstr>
      <vt:lpstr>Reimagining Acquisitions with NITAAC:  Fort Gordon Virtual Innovation Day</vt:lpstr>
      <vt:lpstr>NITAAC Overview</vt:lpstr>
      <vt:lpstr>Designated as BIC Vehicles</vt:lpstr>
      <vt:lpstr>         </vt:lpstr>
      <vt:lpstr>CIO-SP3 and CIO-SP3 Small Business at a Glance</vt:lpstr>
      <vt:lpstr>         </vt:lpstr>
      <vt:lpstr>         </vt:lpstr>
      <vt:lpstr>CIO-CS at a Glance</vt:lpstr>
      <vt:lpstr>         </vt:lpstr>
      <vt:lpstr>NITAAC Customer Support Services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&amp; Communications</dc:title>
  <dc:creator>Mitri, Sharon (NIH/OD) [E]</dc:creator>
  <cp:lastModifiedBy>Bigelow, Maria (NIH/OD) [C]</cp:lastModifiedBy>
  <cp:revision>49</cp:revision>
  <dcterms:created xsi:type="dcterms:W3CDTF">2020-07-11T22:48:42Z</dcterms:created>
  <dcterms:modified xsi:type="dcterms:W3CDTF">2021-03-01T17:18:17Z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0x0101001E3A41ADDC10E446AEAE0D9486A50A9E</vt:lpwstr>
  </property>
</Properties>
</file>