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11" r:id="rId5"/>
    <p:sldMasterId id="2147483712" r:id="rId6"/>
    <p:sldMasterId id="2147483713" r:id="rId7"/>
    <p:sldMasterId id="214748371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35">
          <p15:clr>
            <a:srgbClr val="A4A3A4"/>
          </p15:clr>
        </p15:guide>
        <p15:guide id="3" pos="5570">
          <p15:clr>
            <a:srgbClr val="9AA0A6"/>
          </p15:clr>
        </p15:guide>
        <p15:guide id="4" orient="horz" pos="193">
          <p15:clr>
            <a:srgbClr val="9AA0A6"/>
          </p15:clr>
        </p15:guide>
        <p15:guide id="5" orient="horz" pos="14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ADC3A0-6A0E-4846-BF2D-7AA710ECE1A1}">
  <a:tblStyle styleId="{24ADC3A0-6A0E-4846-BF2D-7AA710ECE1A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4B61B51-CE0D-43E3-94D1-B258B44F6161}" styleName="Table_1">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35"/>
        <p:guide pos="5570"/>
        <p:guide pos="193" orient="horz"/>
        <p:guide pos="148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9013ebd86d_1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9013ebd86d_1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cf77e843c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cf77e843c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000">
                <a:solidFill>
                  <a:schemeClr val="dk1"/>
                </a:solidFill>
              </a:rPr>
              <a:t>AutoTranslate is the neural machine translation engine that powers Lilt.</a:t>
            </a:r>
            <a:endParaRPr b="1"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When beginning to work with you (new customer), Lilt builds a specialized, unique-to-you base NMT model using publicly available data. Linguists translate using the NMT suggestions from that model, suggestions from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As linguists translate, their feedback is incorporated into the model</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A Lilt TM is built by combining your historical TMs, and content that you have translated with Lilt. It is a living TXM file that is constantly being updated in real time as Lilt linguists translate new content for you, and that feedback is incorporated into your larger TXM file.</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Why? Translators are at the center of any great localization program</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Product</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CAT v3 introduction</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000">
                <a:solidFill>
                  <a:srgbClr val="3529BE"/>
                </a:solidFill>
                <a:latin typeface="IBM Plex Sans"/>
                <a:ea typeface="IBM Plex Sans"/>
                <a:cs typeface="IBM Plex Sans"/>
                <a:sym typeface="IBM Plex Sans"/>
              </a:rPr>
              <a:t>Automatic custom engine development with neural self-training</a:t>
            </a:r>
            <a:endParaRPr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Clr>
                <a:schemeClr val="dk1"/>
              </a:buClr>
              <a:buSzPts val="1100"/>
              <a:buFont typeface="Arial"/>
              <a:buNone/>
            </a:pPr>
            <a:r>
              <a:rPr lang="en-GB" sz="1000">
                <a:solidFill>
                  <a:srgbClr val="3529BE"/>
                </a:solidFill>
                <a:latin typeface="IBM Plex Sans"/>
                <a:ea typeface="IBM Plex Sans"/>
                <a:cs typeface="IBM Plex Sans"/>
                <a:sym typeface="IBM Plex Sans"/>
              </a:rPr>
              <a:t>Integrated with translation memory</a:t>
            </a:r>
            <a:endParaRPr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Clr>
                <a:schemeClr val="dk1"/>
              </a:buClr>
              <a:buSzPts val="1100"/>
              <a:buFont typeface="Arial"/>
              <a:buNone/>
            </a:pPr>
            <a:r>
              <a:rPr lang="en-GB" sz="1000">
                <a:solidFill>
                  <a:srgbClr val="3529BE"/>
                </a:solidFill>
                <a:latin typeface="IBM Plex Sans"/>
                <a:ea typeface="IBM Plex Sans"/>
                <a:cs typeface="IBM Plex Sans"/>
                <a:sym typeface="IBM Plex Sans"/>
              </a:rPr>
              <a:t>Live termbase ensures terminological consistency</a:t>
            </a:r>
            <a:endParaRPr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Clr>
                <a:schemeClr val="dk1"/>
              </a:buClr>
              <a:buSzPts val="1100"/>
              <a:buFont typeface="Arial"/>
              <a:buNone/>
            </a:pPr>
            <a:r>
              <a:rPr lang="en-GB" sz="1000">
                <a:solidFill>
                  <a:srgbClr val="3529BE"/>
                </a:solidFill>
                <a:latin typeface="IBM Plex Sans"/>
                <a:ea typeface="IBM Plex Sans"/>
                <a:cs typeface="IBM Plex Sans"/>
                <a:sym typeface="IBM Plex Sans"/>
              </a:rPr>
              <a:t>50+ languages</a:t>
            </a:r>
            <a:r>
              <a:rPr lang="en-GB" sz="1000">
                <a:solidFill>
                  <a:srgbClr val="3529BE"/>
                </a:solidFill>
                <a:latin typeface="IBM Plex Sans"/>
                <a:ea typeface="IBM Plex Sans"/>
                <a:cs typeface="IBM Plex Sans"/>
                <a:sym typeface="IBM Plex Sans"/>
              </a:rPr>
              <a:t>, and native support for locales and dialects </a:t>
            </a:r>
            <a:endParaRPr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Clr>
                <a:schemeClr val="dk1"/>
              </a:buClr>
              <a:buSzPts val="1100"/>
              <a:buFont typeface="Arial"/>
              <a:buNone/>
            </a:pPr>
            <a:r>
              <a:t/>
            </a:r>
            <a:endParaRPr sz="1000">
              <a:solidFill>
                <a:srgbClr val="3529BE"/>
              </a:solidFill>
              <a:latin typeface="IBM Plex Sans"/>
              <a:ea typeface="IBM Plex Sans"/>
              <a:cs typeface="IBM Plex Sans"/>
              <a:sym typeface="IBM Plex Sans"/>
            </a:endParaRPr>
          </a:p>
          <a:p>
            <a:pPr indent="0" lvl="0" marL="0" rtl="0" algn="l">
              <a:spcBef>
                <a:spcPts val="160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t/>
            </a:r>
            <a:endParaRPr b="1" sz="1000">
              <a:solidFill>
                <a:srgbClr val="3529BE"/>
              </a:solidFill>
              <a:latin typeface="IBM Plex Sans"/>
              <a:ea typeface="IBM Plex Sans"/>
              <a:cs typeface="IBM Plex Sans"/>
              <a:sym typeface="IBM Plex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c90ad7c42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c90ad7c42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GB" sz="1400">
                <a:solidFill>
                  <a:schemeClr val="dk1"/>
                </a:solidFill>
              </a:rPr>
              <a:t>Lilt Memory &gt; The Lilt Engine + Translation Memory + TB; dynamic thing that feeds the CAT tool. We export traditional translation memories - any translations that have been done by that account. and or term bases - whatever they’ve built within the Lilt memory.</a:t>
            </a:r>
            <a:endParaRPr b="1" sz="1000">
              <a:solidFill>
                <a:srgbClr val="3529BE"/>
              </a:solidFill>
              <a:latin typeface="IBM Plex Sans"/>
              <a:ea typeface="IBM Plex Sans"/>
              <a:cs typeface="IBM Plex Sans"/>
              <a:sym typeface="IBM Plex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cf77e843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cf77e843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Lilt is the modern language service and technology provider enabling localized customer experiences.  We bring human-powered, technology-assisted translations to global enterprises.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Our translation services are powered by the Lilt Platform, which uses automation and AI to make every step of the localization process better and faster.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 Lilt Platform is made up of three products - Translate, Manage, and Connect.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Translate is where our translators and reviewers spend their time working to localize your content.  Our Translate tool uses AI to support the translation, review, and QA processes that every piece of content goes through, enabling translators to produce the highest quality work, faster than ever.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Manage is where services managers and business users live, managing your translation projects from start to finish.  Business users can review content, get information on their projects’ status, and even view analytics on localization performance.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Connect is how your content goes from your systems to the Lilt Platform - and back.  Our marketplace of out-of-the-box Connectors enable you to easily sync many of the most popular content systems to the Lilt Platform with the click of a button.  And if you use another type of system, our open API makes it easy to build a custom integration.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layer of intelligence and automation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c7541fdda3_1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c7541fdda3_1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t>Why? You need to manage your program and measure ROI</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GB" sz="1000"/>
              <a:t>Products</a:t>
            </a:r>
            <a:endParaRPr sz="1000"/>
          </a:p>
          <a:p>
            <a:pPr indent="0" lvl="0" marL="0" rtl="0" algn="l">
              <a:spcBef>
                <a:spcPts val="0"/>
              </a:spcBef>
              <a:spcAft>
                <a:spcPts val="0"/>
              </a:spcAft>
              <a:buNone/>
            </a:pPr>
            <a:r>
              <a:rPr lang="en-GB" sz="1000"/>
              <a:t>Lilt Insights V2</a:t>
            </a:r>
            <a:endParaRPr sz="1000"/>
          </a:p>
          <a:p>
            <a:pPr indent="0" lvl="0" marL="0" rtl="0" algn="l">
              <a:spcBef>
                <a:spcPts val="0"/>
              </a:spcBef>
              <a:spcAft>
                <a:spcPts val="0"/>
              </a:spcAft>
              <a:buNone/>
            </a:pPr>
            <a:r>
              <a:rPr lang="en-GB" sz="1000"/>
              <a:t>Website Translation Analytics (Project Arden). You have a limited translation budget, and you want to get the maximum bang for your buck. Lilt’s Website Translation Analytics integrates with your existing Google Analytics account, to measure how translations you deploy on your website are impacting traffic and conversions. It also monitors traffic patterns to suggest to you what pages you should translate to which languages to maximize your translation ROI.</a:t>
            </a:r>
            <a:endParaRPr sz="1000"/>
          </a:p>
          <a:p>
            <a:pPr indent="0" lvl="0" marL="0" rtl="0" algn="l">
              <a:spcBef>
                <a:spcPts val="0"/>
              </a:spcBef>
              <a:spcAft>
                <a:spcPts val="0"/>
              </a:spcAft>
              <a:buNone/>
            </a:pPr>
            <a:r>
              <a:t/>
            </a:r>
            <a:endParaRPr sz="1000"/>
          </a:p>
          <a:p>
            <a:pPr indent="0" lvl="0" marL="0" rtl="0" algn="l">
              <a:lnSpc>
                <a:spcPct val="115000"/>
              </a:lnSpc>
              <a:spcBef>
                <a:spcPts val="0"/>
              </a:spcBef>
              <a:spcAft>
                <a:spcPts val="0"/>
              </a:spcAft>
              <a:buNone/>
            </a:pPr>
            <a:r>
              <a:rPr b="1" lang="en-GB" sz="1000">
                <a:solidFill>
                  <a:srgbClr val="3529BE"/>
                </a:solidFill>
                <a:latin typeface="IBM Plex Sans"/>
                <a:ea typeface="IBM Plex Sans"/>
                <a:cs typeface="IBM Plex Sans"/>
                <a:sym typeface="IBM Plex Sans"/>
              </a:rPr>
              <a:t>Client libraries for popular languages such as Java, Javascript, and Python</a:t>
            </a:r>
            <a:endParaRPr b="1"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None/>
            </a:pPr>
            <a:r>
              <a:rPr b="1" lang="en-GB" sz="1000">
                <a:solidFill>
                  <a:srgbClr val="3529BE"/>
                </a:solidFill>
                <a:latin typeface="IBM Plex Sans"/>
                <a:ea typeface="IBM Plex Sans"/>
                <a:cs typeface="IBM Plex Sans"/>
                <a:sym typeface="IBM Plex Sans"/>
              </a:rPr>
              <a:t>186k words / min batch processing on Lilt’s standard compute unit</a:t>
            </a:r>
            <a:endParaRPr b="1"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None/>
            </a:pPr>
            <a:r>
              <a:rPr b="1" lang="en-GB" sz="1000">
                <a:solidFill>
                  <a:srgbClr val="3529BE"/>
                </a:solidFill>
                <a:latin typeface="IBM Plex Sans"/>
                <a:ea typeface="IBM Plex Sans"/>
                <a:cs typeface="IBM Plex Sans"/>
                <a:sym typeface="IBM Plex Sans"/>
              </a:rPr>
              <a:t>Supports use cases including</a:t>
            </a:r>
            <a:endParaRPr b="1" sz="1000">
              <a:solidFill>
                <a:srgbClr val="3529BE"/>
              </a:solidFill>
              <a:latin typeface="IBM Plex Sans"/>
              <a:ea typeface="IBM Plex Sans"/>
              <a:cs typeface="IBM Plex Sans"/>
              <a:sym typeface="IBM Plex Sans"/>
            </a:endParaRPr>
          </a:p>
          <a:p>
            <a:pPr indent="0" lvl="0" marL="457200" rtl="0" algn="l">
              <a:lnSpc>
                <a:spcPct val="150000"/>
              </a:lnSpc>
              <a:spcBef>
                <a:spcPts val="1600"/>
              </a:spcBef>
              <a:spcAft>
                <a:spcPts val="0"/>
              </a:spcAft>
              <a:buNone/>
            </a:pPr>
            <a:r>
              <a:rPr lang="en-GB" sz="1000">
                <a:solidFill>
                  <a:srgbClr val="3529BE"/>
                </a:solidFill>
                <a:latin typeface="IBM Plex Sans"/>
                <a:ea typeface="IBM Plex Sans"/>
                <a:cs typeface="IBM Plex Sans"/>
                <a:sym typeface="IBM Plex Sans"/>
              </a:rPr>
              <a:t>Batch machine translation</a:t>
            </a:r>
            <a:endParaRPr sz="1000">
              <a:solidFill>
                <a:srgbClr val="3529BE"/>
              </a:solidFill>
              <a:latin typeface="IBM Plex Sans"/>
              <a:ea typeface="IBM Plex Sans"/>
              <a:cs typeface="IBM Plex Sans"/>
              <a:sym typeface="IBM Plex Sans"/>
            </a:endParaRPr>
          </a:p>
          <a:p>
            <a:pPr indent="0" lvl="0" marL="457200" rtl="0" algn="l">
              <a:lnSpc>
                <a:spcPct val="150000"/>
              </a:lnSpc>
              <a:spcBef>
                <a:spcPts val="0"/>
              </a:spcBef>
              <a:spcAft>
                <a:spcPts val="0"/>
              </a:spcAft>
              <a:buNone/>
            </a:pPr>
            <a:r>
              <a:rPr lang="en-GB" sz="1000">
                <a:solidFill>
                  <a:srgbClr val="3529BE"/>
                </a:solidFill>
                <a:latin typeface="IBM Plex Sans"/>
                <a:ea typeface="IBM Plex Sans"/>
                <a:cs typeface="IBM Plex Sans"/>
                <a:sym typeface="IBM Plex Sans"/>
              </a:rPr>
              <a:t>Custom MT training</a:t>
            </a:r>
            <a:endParaRPr sz="1000">
              <a:solidFill>
                <a:srgbClr val="3529BE"/>
              </a:solidFill>
              <a:latin typeface="IBM Plex Sans"/>
              <a:ea typeface="IBM Plex Sans"/>
              <a:cs typeface="IBM Plex Sans"/>
              <a:sym typeface="IBM Plex Sans"/>
            </a:endParaRPr>
          </a:p>
          <a:p>
            <a:pPr indent="0" lvl="0" marL="457200" rtl="0" algn="l">
              <a:lnSpc>
                <a:spcPct val="150000"/>
              </a:lnSpc>
              <a:spcBef>
                <a:spcPts val="0"/>
              </a:spcBef>
              <a:spcAft>
                <a:spcPts val="0"/>
              </a:spcAft>
              <a:buNone/>
            </a:pPr>
            <a:r>
              <a:rPr lang="en-GB" sz="1000">
                <a:solidFill>
                  <a:srgbClr val="3529BE"/>
                </a:solidFill>
                <a:latin typeface="IBM Plex Sans"/>
                <a:ea typeface="IBM Plex Sans"/>
                <a:cs typeface="IBM Plex Sans"/>
                <a:sym typeface="IBM Plex Sans"/>
              </a:rPr>
              <a:t>Source document management</a:t>
            </a:r>
            <a:endParaRPr sz="1000">
              <a:solidFill>
                <a:srgbClr val="3529BE"/>
              </a:solidFill>
              <a:latin typeface="IBM Plex Sans"/>
              <a:ea typeface="IBM Plex Sans"/>
              <a:cs typeface="IBM Plex Sans"/>
              <a:sym typeface="IBM Plex Sans"/>
            </a:endParaRPr>
          </a:p>
          <a:p>
            <a:pPr indent="0" lvl="0" marL="457200" rtl="0" algn="l">
              <a:lnSpc>
                <a:spcPct val="150000"/>
              </a:lnSpc>
              <a:spcBef>
                <a:spcPts val="0"/>
              </a:spcBef>
              <a:spcAft>
                <a:spcPts val="0"/>
              </a:spcAft>
              <a:buNone/>
            </a:pPr>
            <a:r>
              <a:rPr lang="en-GB" sz="1000">
                <a:solidFill>
                  <a:srgbClr val="3529BE"/>
                </a:solidFill>
                <a:latin typeface="IBM Plex Sans"/>
                <a:ea typeface="IBM Plex Sans"/>
                <a:cs typeface="IBM Plex Sans"/>
                <a:sym typeface="IBM Plex Sans"/>
              </a:rPr>
              <a:t>Data visualization</a:t>
            </a:r>
            <a:endParaRPr sz="1000">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c92807d2e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c92807d2e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Why? You need to manage your program and measure ROI</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Products</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Lilt Insights V2</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Website Translation Analytics (Project Arden). You have a limited translation budget, and you want to get the maximum bang for your buck. Lilt’s Website Translation Analytics integrates with your existing Google Analytics account, to measure how translations you deploy on your website are impacting traffic and conversions. It also monitors traffic patterns to suggest to you what pages you should translate to which languages to maximize your translation ROI.</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Font typeface="IBM Plex Sans"/>
              <a:buChar char="●"/>
            </a:pPr>
            <a:r>
              <a:rPr lang="en-GB" sz="1000">
                <a:solidFill>
                  <a:schemeClr val="dk1"/>
                </a:solidFill>
                <a:latin typeface="IBM Plex Sans"/>
                <a:ea typeface="IBM Plex Sans"/>
                <a:cs typeface="IBM Plex Sans"/>
                <a:sym typeface="IBM Plex Sans"/>
              </a:rPr>
              <a:t>Customizable data and reporting</a:t>
            </a:r>
            <a:endParaRPr sz="1000">
              <a:solidFill>
                <a:schemeClr val="dk1"/>
              </a:solidFill>
              <a:latin typeface="IBM Plex Sans"/>
              <a:ea typeface="IBM Plex Sans"/>
              <a:cs typeface="IBM Plex Sans"/>
              <a:sym typeface="IBM Plex Sans"/>
            </a:endParaRPr>
          </a:p>
          <a:p>
            <a:pPr indent="-292100" lvl="0" marL="457200" rtl="0" algn="l">
              <a:spcBef>
                <a:spcPts val="0"/>
              </a:spcBef>
              <a:spcAft>
                <a:spcPts val="0"/>
              </a:spcAft>
              <a:buClr>
                <a:schemeClr val="dk1"/>
              </a:buClr>
              <a:buSzPts val="1000"/>
              <a:buFont typeface="IBM Plex Sans"/>
              <a:buChar char="●"/>
            </a:pPr>
            <a:r>
              <a:rPr lang="en-GB" sz="1000">
                <a:solidFill>
                  <a:schemeClr val="dk1"/>
                </a:solidFill>
                <a:latin typeface="IBM Plex Sans"/>
                <a:ea typeface="IBM Plex Sans"/>
                <a:cs typeface="IBM Plex Sans"/>
                <a:sym typeface="IBM Plex Sans"/>
              </a:rPr>
              <a:t>Direct access to monitoring and oversight of progress and performance for past, current, and future projects</a:t>
            </a:r>
            <a:endParaRPr sz="1000">
              <a:solidFill>
                <a:schemeClr val="dk1"/>
              </a:solidFill>
              <a:latin typeface="IBM Plex Sans"/>
              <a:ea typeface="IBM Plex Sans"/>
              <a:cs typeface="IBM Plex Sans"/>
              <a:sym typeface="IBM Plex Sans"/>
            </a:endParaRPr>
          </a:p>
          <a:p>
            <a:pPr indent="-292100" lvl="1" marL="914400" rtl="0" algn="l">
              <a:spcBef>
                <a:spcPts val="0"/>
              </a:spcBef>
              <a:spcAft>
                <a:spcPts val="0"/>
              </a:spcAft>
              <a:buClr>
                <a:schemeClr val="dk1"/>
              </a:buClr>
              <a:buSzPts val="1000"/>
              <a:buFont typeface="IBM Plex Sans"/>
              <a:buChar char="○"/>
            </a:pPr>
            <a:r>
              <a:rPr lang="en-GB" sz="1000">
                <a:solidFill>
                  <a:schemeClr val="dk1"/>
                </a:solidFill>
                <a:latin typeface="IBM Plex Sans"/>
                <a:ea typeface="IBM Plex Sans"/>
                <a:cs typeface="IBM Plex Sans"/>
                <a:sym typeface="IBM Plex Sans"/>
              </a:rPr>
              <a:t>Includes translation status, due dates, word counts per page, XML files, and more</a:t>
            </a:r>
            <a:endParaRPr sz="1000">
              <a:solidFill>
                <a:schemeClr val="dk1"/>
              </a:solidFill>
              <a:latin typeface="IBM Plex Sans"/>
              <a:ea typeface="IBM Plex Sans"/>
              <a:cs typeface="IBM Plex Sans"/>
              <a:sym typeface="IBM Plex Sans"/>
            </a:endParaRPr>
          </a:p>
          <a:p>
            <a:pPr indent="-292100" lvl="0" marL="457200" rtl="0" algn="l">
              <a:spcBef>
                <a:spcPts val="0"/>
              </a:spcBef>
              <a:spcAft>
                <a:spcPts val="0"/>
              </a:spcAft>
              <a:buClr>
                <a:schemeClr val="dk1"/>
              </a:buClr>
              <a:buSzPts val="1000"/>
              <a:buFont typeface="IBM Plex Sans"/>
              <a:buChar char="●"/>
            </a:pPr>
            <a:r>
              <a:rPr lang="en-GB" sz="1000">
                <a:solidFill>
                  <a:schemeClr val="dk1"/>
                </a:solidFill>
                <a:latin typeface="IBM Plex Sans"/>
                <a:ea typeface="IBM Plex Sans"/>
                <a:cs typeface="IBM Plex Sans"/>
                <a:sym typeface="IBM Plex Sans"/>
              </a:rPr>
              <a:t>Measure localization ROI in Google Analytics</a:t>
            </a:r>
            <a:endParaRPr sz="1000">
              <a:solidFill>
                <a:schemeClr val="dk1"/>
              </a:solidFill>
              <a:latin typeface="IBM Plex Sans"/>
              <a:ea typeface="IBM Plex Sans"/>
              <a:cs typeface="IBM Plex Sans"/>
              <a:sym typeface="IBM Plex Sans"/>
            </a:endParaRPr>
          </a:p>
          <a:p>
            <a:pPr indent="-292100" lvl="0" marL="457200" rtl="0" algn="l">
              <a:spcBef>
                <a:spcPts val="0"/>
              </a:spcBef>
              <a:spcAft>
                <a:spcPts val="0"/>
              </a:spcAft>
              <a:buClr>
                <a:schemeClr val="dk1"/>
              </a:buClr>
              <a:buSzPts val="1000"/>
              <a:buFont typeface="IBM Plex Sans"/>
              <a:buChar char="●"/>
            </a:pPr>
            <a:r>
              <a:rPr lang="en-GB" sz="1000">
                <a:solidFill>
                  <a:schemeClr val="dk1"/>
                </a:solidFill>
                <a:latin typeface="IBM Plex Sans"/>
                <a:ea typeface="IBM Plex Sans"/>
                <a:cs typeface="IBM Plex Sans"/>
                <a:sym typeface="IBM Plex Sans"/>
              </a:rPr>
              <a:t>Ability to track and manage localization spend</a:t>
            </a:r>
            <a:endParaRPr sz="1000">
              <a:solidFill>
                <a:schemeClr val="dk1"/>
              </a:solidFill>
              <a:latin typeface="IBM Plex Sans"/>
              <a:ea typeface="IBM Plex Sans"/>
              <a:cs typeface="IBM Plex Sans"/>
              <a:sym typeface="IBM Plex Sans"/>
            </a:endParaRPr>
          </a:p>
          <a:p>
            <a:pPr indent="-292100" lvl="0" marL="457200" rtl="0" algn="l">
              <a:spcBef>
                <a:spcPts val="0"/>
              </a:spcBef>
              <a:spcAft>
                <a:spcPts val="0"/>
              </a:spcAft>
              <a:buClr>
                <a:schemeClr val="dk1"/>
              </a:buClr>
              <a:buSzPts val="1000"/>
              <a:buFont typeface="IBM Plex Sans"/>
              <a:buChar char="●"/>
            </a:pPr>
            <a:r>
              <a:rPr lang="en-GB" sz="1000">
                <a:solidFill>
                  <a:schemeClr val="dk1"/>
                </a:solidFill>
                <a:latin typeface="IBM Plex Sans"/>
                <a:ea typeface="IBM Plex Sans"/>
                <a:cs typeface="IBM Plex Sans"/>
                <a:sym typeface="IBM Plex Sans"/>
              </a:rPr>
              <a:t>Connectly directly to popular BI tools including Tableau, PowerBi, Qlik, and others</a:t>
            </a:r>
            <a:endParaRPr sz="1000">
              <a:solidFill>
                <a:schemeClr val="dk1"/>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t/>
            </a:r>
            <a:endParaRPr b="1" sz="1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7541fdda3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c7541fdda3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c7541fdda3_1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c7541fdda3_1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b30ae54606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b30ae54606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b30ae54606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b30ae54606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b30ae54606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b30ae54606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7541fdda3_1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c7541fdda3_1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b30ae54606_1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b30ae54606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b30ae54606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b30ae54606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bb2a5f064a_0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bb2a5f064a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c7541fdda3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c7541fdda3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Lilt is the modern language service and technology provider enabling localized customer experiences.  We bring human-powered, technology-assisted translations to global enterprises.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Our translation services are powered by the Lilt Platform, which uses automation and AI to make every step of the localization process better and faster.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 Lilt Platform is made up of three products - Translate, Manage, and Connect. Each of these products is supported by various platform features.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Translate is where our translators and reviewers spend their time working to localize your content.  Our Translate tool uses AI to support the translation, review, and QA processes that every piece of content goes through, enabling translators to produce the highest quality work, faster than ever.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Manage is where services managers and business users live, managing your translation projects from start to finish.  Business users can review content, get information on their projects’ status, and even view analytics on localization performance.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Connect is how your content goes from your systems to the Lilt Platform - and back.  Our marketplace of out-of-the-box Connectors enable you to easily sync many of the most popular content systems to the Lilt Platform with the click of a button.  And if you use another type of system, our open API makes it easy to build a custom integration.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7541fdda3_1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c7541fdda3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Lilt is the modern language service and technology provider enabling localized customer experiences.  We bring human-powered, technology-assisted translations to global enterprises.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Our translation services are powered by the Lilt Platform, which uses automation and AI to make every step of the localization process better and faster.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 Lilt Platform is made up of three products - Translate, Manage, and Connect.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Translate is where our translators and reviewers spend their time working to localize your content.  Our Translate tool uses AI to support the translation, review, and QA processes that every piece of content goes through, enabling translators to produce the highest quality work, faster than ever.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Manage is where services managers and business users live, managing your translation projects from start to finish.  Business users can review content, get information on their projects’ status, and even view analytics on localization performance.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Connect is how your content goes from your systems to the Lilt Platform - and back.  Our marketplace of out-of-the-box Connectors enable you to easily sync many of the most popular content systems to the Lilt Platform with the click of a button.  And if you use another type of system, our open API makes it easy to build a custom integration.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layer of intelligence and automation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c8408aece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c8408aece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000">
                <a:latin typeface="IBM Plex Sans"/>
                <a:ea typeface="IBM Plex Sans"/>
                <a:cs typeface="IBM Plex Sans"/>
                <a:sym typeface="IBM Plex Sans"/>
              </a:rPr>
              <a:t>Unlimited TM-supported languages, 50+ MT-supported languages</a:t>
            </a:r>
            <a:endParaRPr b="1" sz="1000">
              <a:latin typeface="IBM Plex Sans"/>
              <a:ea typeface="IBM Plex Sans"/>
              <a:cs typeface="IBM Plex Sans"/>
              <a:sym typeface="IBM Plex Sans"/>
            </a:endParaRPr>
          </a:p>
          <a:p>
            <a:pPr indent="0" lvl="0" marL="0" rtl="0" algn="l">
              <a:spcBef>
                <a:spcPts val="1600"/>
              </a:spcBef>
              <a:spcAft>
                <a:spcPts val="0"/>
              </a:spcAft>
              <a:buClr>
                <a:schemeClr val="dk1"/>
              </a:buClr>
              <a:buSzPts val="1100"/>
              <a:buFont typeface="Arial"/>
              <a:buNone/>
            </a:pPr>
            <a:r>
              <a:rPr b="1" lang="en-GB" sz="1400">
                <a:solidFill>
                  <a:srgbClr val="3529BE"/>
                </a:solidFill>
                <a:latin typeface="IBM Plex Sans"/>
                <a:ea typeface="IBM Plex Sans"/>
                <a:cs typeface="IBM Plex Sans"/>
                <a:sym typeface="IBM Plex Sans"/>
              </a:rPr>
              <a:t>Powerful TM, MT, and termbase suggestions</a:t>
            </a:r>
            <a:endParaRPr b="1" sz="1000">
              <a:latin typeface="IBM Plex Sans"/>
              <a:ea typeface="IBM Plex Sans"/>
              <a:cs typeface="IBM Plex Sans"/>
              <a:sym typeface="IBM Plex Sans"/>
            </a:endParaRPr>
          </a:p>
          <a:p>
            <a:pPr indent="0" lvl="0" marL="0" rtl="0" algn="l">
              <a:lnSpc>
                <a:spcPct val="150000"/>
              </a:lnSpc>
              <a:spcBef>
                <a:spcPts val="0"/>
              </a:spcBef>
              <a:spcAft>
                <a:spcPts val="0"/>
              </a:spcAft>
              <a:buNone/>
            </a:pPr>
            <a:r>
              <a:rPr b="1" lang="en-GB" sz="1000">
                <a:latin typeface="IBM Plex Sans"/>
                <a:ea typeface="IBM Plex Sans"/>
                <a:cs typeface="IBM Plex Sans"/>
                <a:sym typeface="IBM Plex Sans"/>
              </a:rPr>
              <a:t>2-3x faster translation vs. legacy CAT tools</a:t>
            </a:r>
            <a:endParaRPr b="1" sz="1000">
              <a:latin typeface="IBM Plex Sans"/>
              <a:ea typeface="IBM Plex Sans"/>
              <a:cs typeface="IBM Plex Sans"/>
              <a:sym typeface="IBM Plex Sans"/>
            </a:endParaRPr>
          </a:p>
          <a:p>
            <a:pPr indent="0" lvl="0" marL="0" rtl="0" algn="l">
              <a:lnSpc>
                <a:spcPct val="150000"/>
              </a:lnSpc>
              <a:spcBef>
                <a:spcPts val="1600"/>
              </a:spcBef>
              <a:spcAft>
                <a:spcPts val="0"/>
              </a:spcAft>
              <a:buNone/>
            </a:pPr>
            <a:r>
              <a:rPr b="1" lang="en-GB" sz="1000">
                <a:latin typeface="IBM Plex Sans"/>
                <a:ea typeface="IBM Plex Sans"/>
                <a:cs typeface="IBM Plex Sans"/>
                <a:sym typeface="IBM Plex Sans"/>
              </a:rPr>
              <a:t>Responsive: 100 ms average response time</a:t>
            </a:r>
            <a:endParaRPr b="1" sz="1000">
              <a:latin typeface="IBM Plex Sans"/>
              <a:ea typeface="IBM Plex Sans"/>
              <a:cs typeface="IBM Plex Sans"/>
              <a:sym typeface="IBM Plex Sans"/>
            </a:endParaRPr>
          </a:p>
          <a:p>
            <a:pPr indent="0" lvl="0" marL="0" rtl="0" algn="l">
              <a:lnSpc>
                <a:spcPct val="150000"/>
              </a:lnSpc>
              <a:spcBef>
                <a:spcPts val="1600"/>
              </a:spcBef>
              <a:spcAft>
                <a:spcPts val="0"/>
              </a:spcAft>
              <a:buNone/>
            </a:pPr>
            <a:r>
              <a:rPr b="1" lang="en-GB" sz="1000">
                <a:latin typeface="IBM Plex Sans"/>
                <a:ea typeface="IBM Plex Sans"/>
                <a:cs typeface="IBM Plex Sans"/>
                <a:sym typeface="IBM Plex Sans"/>
              </a:rPr>
              <a:t>Research-inspired</a:t>
            </a:r>
            <a:r>
              <a:rPr b="1" lang="en-GB" sz="1000">
                <a:latin typeface="IBM Plex Sans"/>
                <a:ea typeface="IBM Plex Sans"/>
                <a:cs typeface="IBM Plex Sans"/>
                <a:sym typeface="IBM Plex Sans"/>
              </a:rPr>
              <a:t> ergonomics</a:t>
            </a:r>
            <a:endParaRPr b="1" sz="1000">
              <a:latin typeface="IBM Plex Sans"/>
              <a:ea typeface="IBM Plex Sans"/>
              <a:cs typeface="IBM Plex Sans"/>
              <a:sym typeface="IBM Plex Sans"/>
            </a:endParaRPr>
          </a:p>
          <a:p>
            <a:pPr indent="0" lvl="0" marL="0" rtl="0" algn="l">
              <a:lnSpc>
                <a:spcPct val="150000"/>
              </a:lnSpc>
              <a:spcBef>
                <a:spcPts val="1600"/>
              </a:spcBef>
              <a:spcAft>
                <a:spcPts val="0"/>
              </a:spcAft>
              <a:buNone/>
            </a:pPr>
            <a:r>
              <a:rPr b="1" lang="en-GB" sz="1000">
                <a:latin typeface="IBM Plex Sans"/>
                <a:ea typeface="IBM Plex Sans"/>
                <a:cs typeface="IBM Plex Sans"/>
                <a:sym typeface="IBM Plex Sans"/>
              </a:rPr>
              <a:t>Integrated with AutoTranslate and AutoReview</a:t>
            </a:r>
            <a:endParaRPr b="1" sz="1000">
              <a:latin typeface="IBM Plex Sans"/>
              <a:ea typeface="IBM Plex Sans"/>
              <a:cs typeface="IBM Plex Sans"/>
              <a:sym typeface="IBM Plex Sans"/>
            </a:endParaRPr>
          </a:p>
          <a:p>
            <a:pPr indent="0" lvl="0" marL="0" rtl="0" algn="l">
              <a:spcBef>
                <a:spcPts val="1600"/>
              </a:spcBef>
              <a:spcAft>
                <a:spcPts val="0"/>
              </a:spcAft>
              <a:buNone/>
            </a:pPr>
            <a:r>
              <a:t/>
            </a:r>
            <a:endParaRPr sz="1000"/>
          </a:p>
          <a:p>
            <a:pPr indent="0" lvl="0" marL="0" rtl="0" algn="l">
              <a:spcBef>
                <a:spcPts val="0"/>
              </a:spcBef>
              <a:spcAft>
                <a:spcPts val="0"/>
              </a:spcAft>
              <a:buNone/>
            </a:pPr>
            <a:r>
              <a:rPr lang="en-GB" sz="1000"/>
              <a:t>Why? Translators are at the center of any great localization program</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GB" sz="1000"/>
              <a:t>Product</a:t>
            </a:r>
            <a:endParaRPr sz="1000"/>
          </a:p>
          <a:p>
            <a:pPr indent="0" lvl="0" marL="0" rtl="0" algn="l">
              <a:spcBef>
                <a:spcPts val="0"/>
              </a:spcBef>
              <a:spcAft>
                <a:spcPts val="0"/>
              </a:spcAft>
              <a:buNone/>
            </a:pPr>
            <a:r>
              <a:rPr lang="en-GB" sz="1000"/>
              <a:t>CAT v3 introduction</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GB" sz="1000"/>
              <a:t>Lilt has a dedicated HCI research team that designs and improves this product, continuously iterating and optimizing for maximum user experience and productivity</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c84560b8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c84560b8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Manage is the Lilt Kanban Board, or more commonly referred to as the project management interface. Lilt service managers and software customers use Workflow to manage their translation projects, timelines, linguist assignment, and linguistic asset management. Worklow is also the interface that is currently used by customers for content review in Lilt.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000">
                <a:solidFill>
                  <a:srgbClr val="3529BE"/>
                </a:solidFill>
                <a:latin typeface="IBM Plex Sans"/>
                <a:ea typeface="IBM Plex Sans"/>
                <a:cs typeface="IBM Plex Sans"/>
                <a:sym typeface="IBM Plex Sans"/>
              </a:rPr>
              <a:t>10% higher leverage translation memory</a:t>
            </a:r>
            <a:endParaRPr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Clr>
                <a:schemeClr val="dk1"/>
              </a:buClr>
              <a:buSzPts val="1100"/>
              <a:buFont typeface="Arial"/>
              <a:buNone/>
            </a:pPr>
            <a:r>
              <a:rPr lang="en-GB" sz="1000">
                <a:solidFill>
                  <a:srgbClr val="3529BE"/>
                </a:solidFill>
                <a:latin typeface="IBM Plex Sans"/>
                <a:ea typeface="IBM Plex Sans"/>
                <a:cs typeface="IBM Plex Sans"/>
                <a:sym typeface="IBM Plex Sans"/>
              </a:rPr>
              <a:t>Configurable workflow stages</a:t>
            </a:r>
            <a:endParaRPr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Clr>
                <a:schemeClr val="dk1"/>
              </a:buClr>
              <a:buSzPts val="1100"/>
              <a:buFont typeface="Arial"/>
              <a:buNone/>
            </a:pPr>
            <a:r>
              <a:rPr lang="en-GB" sz="1000">
                <a:solidFill>
                  <a:srgbClr val="3529BE"/>
                </a:solidFill>
                <a:latin typeface="IBM Plex Sans"/>
                <a:ea typeface="IBM Plex Sans"/>
                <a:cs typeface="IBM Plex Sans"/>
                <a:sym typeface="IBM Plex Sans"/>
              </a:rPr>
              <a:t>Real-time project tracking via Insights</a:t>
            </a:r>
            <a:endParaRPr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Clr>
                <a:schemeClr val="dk1"/>
              </a:buClr>
              <a:buSzPts val="1100"/>
              <a:buFont typeface="Arial"/>
              <a:buNone/>
            </a:pPr>
            <a:r>
              <a:rPr lang="en-GB" sz="1000">
                <a:solidFill>
                  <a:srgbClr val="3529BE"/>
                </a:solidFill>
                <a:latin typeface="IBM Plex Sans"/>
                <a:ea typeface="IBM Plex Sans"/>
                <a:cs typeface="IBM Plex Sans"/>
                <a:sym typeface="IBM Plex Sans"/>
              </a:rPr>
              <a:t>Real-time terminology harvesting and validation workflow</a:t>
            </a:r>
            <a:endParaRPr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Clr>
                <a:schemeClr val="dk1"/>
              </a:buClr>
              <a:buSzPts val="1100"/>
              <a:buFont typeface="Arial"/>
              <a:buNone/>
            </a:pPr>
            <a:r>
              <a:rPr lang="en-GB" sz="1000">
                <a:solidFill>
                  <a:srgbClr val="3529BE"/>
                </a:solidFill>
                <a:latin typeface="IBM Plex Sans"/>
                <a:ea typeface="IBM Plex Sans"/>
                <a:cs typeface="IBM Plex Sans"/>
                <a:sym typeface="IBM Plex Sans"/>
              </a:rPr>
              <a:t>Seamless integration with AutoTranslate for human and automatic workflows</a:t>
            </a:r>
            <a:endParaRPr sz="1000">
              <a:solidFill>
                <a:srgbClr val="3529BE"/>
              </a:solidFill>
              <a:latin typeface="IBM Plex Sans"/>
              <a:ea typeface="IBM Plex Sans"/>
              <a:cs typeface="IBM Plex Sans"/>
              <a:sym typeface="IBM Plex Sans"/>
            </a:endParaRPr>
          </a:p>
          <a:p>
            <a:pPr indent="0" lvl="0" marL="0" rtl="0" algn="l">
              <a:lnSpc>
                <a:spcPct val="115000"/>
              </a:lnSpc>
              <a:spcBef>
                <a:spcPts val="1600"/>
              </a:spcBef>
              <a:spcAft>
                <a:spcPts val="0"/>
              </a:spcAft>
              <a:buClr>
                <a:schemeClr val="dk1"/>
              </a:buClr>
              <a:buSzPts val="1100"/>
              <a:buFont typeface="Arial"/>
              <a:buNone/>
            </a:pPr>
            <a:r>
              <a:t/>
            </a:r>
            <a:endParaRPr sz="1000">
              <a:solidFill>
                <a:srgbClr val="3529BE"/>
              </a:solidFill>
              <a:latin typeface="IBM Plex Sans"/>
              <a:ea typeface="IBM Plex Sans"/>
              <a:cs typeface="IBM Plex Sans"/>
              <a:sym typeface="IBM Plex Sans"/>
            </a:endParaRPr>
          </a:p>
          <a:p>
            <a:pPr indent="0" lvl="0" marL="0" rtl="0" algn="l">
              <a:spcBef>
                <a:spcPts val="160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t/>
            </a:r>
            <a:endParaRPr sz="1000">
              <a:solidFill>
                <a:srgbClr val="3529BE"/>
              </a:solidFill>
              <a:latin typeface="IBM Plex Sans"/>
              <a:ea typeface="IBM Plex Sans"/>
              <a:cs typeface="IBM Plex Sans"/>
              <a:sym typeface="IBM Plex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cf77e843c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cf77e843c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QA Umbrella with different tools:</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Quality: linguist quality, tools used by linguist, tools not used by linguist.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b="1" lang="en-GB" sz="1000">
                <a:solidFill>
                  <a:schemeClr val="dk1"/>
                </a:solidFill>
              </a:rPr>
              <a:t>Quality Assurance Toolkit:</a:t>
            </a:r>
            <a:endParaRPr b="1"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TM QA</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Batch QA</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AutoReview</a:t>
            </a:r>
            <a:endParaRPr sz="1000">
              <a:solidFill>
                <a:schemeClr val="dk1"/>
              </a:solidFill>
            </a:endParaRPr>
          </a:p>
          <a:p>
            <a:pPr indent="0" lvl="0" marL="0" rtl="0" algn="l">
              <a:spcBef>
                <a:spcPts val="0"/>
              </a:spcBef>
              <a:spcAft>
                <a:spcPts val="0"/>
              </a:spcAft>
              <a:buNone/>
            </a:pPr>
            <a:r>
              <a:t/>
            </a:r>
            <a:endParaRPr b="1" sz="1000">
              <a:solidFill>
                <a:srgbClr val="3529BE"/>
              </a:solidFill>
              <a:latin typeface="IBM Plex Sans"/>
              <a:ea typeface="IBM Plex Sans"/>
              <a:cs typeface="IBM Plex Sans"/>
              <a:sym typeface="IBM Plex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c90ad7c4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c90ad7c4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Connect offers two forms of connectivity to Lilt: connection via TMS (translation management systems), and connection via CMS (content management systems). Lilt’s turnkey TMS Connectors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Why: turn-key enterprise solution, make digital transformation easier than ever</a:t>
            </a:r>
            <a:endParaRPr sz="1000">
              <a:solidFill>
                <a:schemeClr val="dk1"/>
              </a:solidFill>
            </a:endParaRPr>
          </a:p>
          <a:p>
            <a:pPr indent="0" lvl="0" marL="0" rtl="0" algn="l">
              <a:spcBef>
                <a:spcPts val="0"/>
              </a:spcBef>
              <a:spcAft>
                <a:spcPts val="0"/>
              </a:spcAft>
              <a:buNone/>
            </a:pPr>
            <a:r>
              <a:t/>
            </a:r>
            <a:endParaRPr b="1" sz="1000">
              <a:solidFill>
                <a:srgbClr val="3529BE"/>
              </a:solidFill>
              <a:latin typeface="IBM Plex Sans"/>
              <a:ea typeface="IBM Plex Sans"/>
              <a:cs typeface="IBM Plex Sans"/>
              <a:sym typeface="IBM Plex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c90ad7c42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c90ad7c42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Our philosophy: Do localization where content ops happens</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Why: turn-key enterprise solution, make digital transformation easier than ever</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9" name="Shape 9"/>
        <p:cNvGrpSpPr/>
        <p:nvPr/>
      </p:nvGrpSpPr>
      <p:grpSpPr>
        <a:xfrm>
          <a:off x="0" y="0"/>
          <a:ext cx="0" cy="0"/>
          <a:chOff x="0" y="0"/>
          <a:chExt cx="0" cy="0"/>
        </a:xfrm>
      </p:grpSpPr>
      <p:sp>
        <p:nvSpPr>
          <p:cNvPr id="10" name="Google Shape;10;p2"/>
          <p:cNvSpPr txBox="1"/>
          <p:nvPr/>
        </p:nvSpPr>
        <p:spPr>
          <a:xfrm>
            <a:off x="4208550" y="4788450"/>
            <a:ext cx="726900" cy="26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rgbClr val="3529BE"/>
                </a:solidFill>
                <a:latin typeface="Poppins"/>
                <a:ea typeface="Poppins"/>
                <a:cs typeface="Poppins"/>
                <a:sym typeface="Poppins"/>
              </a:rPr>
              <a:t>lilt.com</a:t>
            </a:r>
            <a:endParaRPr b="1" sz="1000">
              <a:solidFill>
                <a:srgbClr val="3529BE"/>
              </a:solidFill>
              <a:latin typeface="Poppins"/>
              <a:ea typeface="Poppins"/>
              <a:cs typeface="Poppins"/>
              <a:sym typeface="Poppins"/>
            </a:endParaRPr>
          </a:p>
        </p:txBody>
      </p:sp>
      <p:pic>
        <p:nvPicPr>
          <p:cNvPr id="11" name="Google Shape;11;p2"/>
          <p:cNvPicPr preferRelativeResize="0"/>
          <p:nvPr/>
        </p:nvPicPr>
        <p:blipFill>
          <a:blip r:embed="rId2">
            <a:alphaModFix/>
          </a:blip>
          <a:stretch>
            <a:fillRect/>
          </a:stretch>
        </p:blipFill>
        <p:spPr>
          <a:xfrm>
            <a:off x="719950" y="1519327"/>
            <a:ext cx="3037675" cy="1087500"/>
          </a:xfrm>
          <a:prstGeom prst="rect">
            <a:avLst/>
          </a:prstGeom>
          <a:noFill/>
          <a:ln>
            <a:noFill/>
          </a:ln>
        </p:spPr>
      </p:pic>
      <p:sp>
        <p:nvSpPr>
          <p:cNvPr id="12" name="Google Shape;12;p2"/>
          <p:cNvSpPr txBox="1"/>
          <p:nvPr/>
        </p:nvSpPr>
        <p:spPr>
          <a:xfrm>
            <a:off x="649400" y="2683024"/>
            <a:ext cx="6805500" cy="8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3529BE"/>
                </a:solidFill>
                <a:latin typeface="IBM Plex Sans"/>
                <a:ea typeface="IBM Plex Sans"/>
                <a:cs typeface="IBM Plex Sans"/>
                <a:sym typeface="IBM Plex Sans"/>
              </a:rPr>
              <a:t>Presentation Title</a:t>
            </a:r>
            <a:endParaRPr sz="2400">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sz="1800">
                <a:solidFill>
                  <a:srgbClr val="3529BE"/>
                </a:solidFill>
                <a:latin typeface="IBM Plex Sans"/>
                <a:ea typeface="IBM Plex Sans"/>
                <a:cs typeface="IBM Plex Sans"/>
                <a:sym typeface="IBM Plex Sans"/>
              </a:rPr>
              <a:t>Presentation Subtitle</a:t>
            </a:r>
            <a:endParaRPr sz="1800">
              <a:solidFill>
                <a:srgbClr val="3529BE"/>
              </a:solidFill>
              <a:latin typeface="IBM Plex Sans"/>
              <a:ea typeface="IBM Plex Sans"/>
              <a:cs typeface="IBM Plex Sans"/>
              <a:sym typeface="IBM Plex Sans"/>
            </a:endParaRPr>
          </a:p>
        </p:txBody>
      </p:sp>
      <p:sp>
        <p:nvSpPr>
          <p:cNvPr id="13" name="Google Shape;13;p2"/>
          <p:cNvSpPr txBox="1"/>
          <p:nvPr/>
        </p:nvSpPr>
        <p:spPr>
          <a:xfrm>
            <a:off x="649400" y="3692749"/>
            <a:ext cx="6805500" cy="8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529BE"/>
                </a:solidFill>
                <a:latin typeface="IBM Plex Sans"/>
                <a:ea typeface="IBM Plex Sans"/>
                <a:cs typeface="IBM Plex Sans"/>
                <a:sym typeface="IBM Plex Sans"/>
              </a:rPr>
              <a:t>Presenter Name</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sz="1200">
                <a:solidFill>
                  <a:srgbClr val="3529BE"/>
                </a:solidFill>
                <a:latin typeface="IBM Plex Sans"/>
                <a:ea typeface="IBM Plex Sans"/>
                <a:cs typeface="IBM Plex Sans"/>
                <a:sym typeface="IBM Plex Sans"/>
              </a:rPr>
              <a:t>Presenter Title</a:t>
            </a:r>
            <a:endParaRPr sz="1200">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sz="1200">
                <a:solidFill>
                  <a:srgbClr val="3529BE"/>
                </a:solidFill>
                <a:latin typeface="IBM Plex Sans"/>
                <a:ea typeface="IBM Plex Sans"/>
                <a:cs typeface="IBM Plex Sans"/>
                <a:sym typeface="IBM Plex Sans"/>
              </a:rPr>
              <a:t>email@lilt.com</a:t>
            </a:r>
            <a:endParaRPr sz="1200">
              <a:solidFill>
                <a:srgbClr val="3529BE"/>
              </a:solidFill>
              <a:latin typeface="IBM Plex Sans"/>
              <a:ea typeface="IBM Plex Sans"/>
              <a:cs typeface="IBM Plex Sans"/>
              <a:sym typeface="IBM Plex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p:cSld name="ONE_COLUMN_TEXT">
    <p:spTree>
      <p:nvGrpSpPr>
        <p:cNvPr id="45" name="Shape 45"/>
        <p:cNvGrpSpPr/>
        <p:nvPr/>
      </p:nvGrpSpPr>
      <p:grpSpPr>
        <a:xfrm>
          <a:off x="0" y="0"/>
          <a:ext cx="0" cy="0"/>
          <a:chOff x="0" y="0"/>
          <a:chExt cx="0" cy="0"/>
        </a:xfrm>
      </p:grpSpPr>
      <p:sp>
        <p:nvSpPr>
          <p:cNvPr id="46" name="Google Shape;46;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 name="Google Shape;47;p11"/>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48" name="Google Shape;48;p11"/>
          <p:cNvSpPr/>
          <p:nvPr/>
        </p:nvSpPr>
        <p:spPr>
          <a:xfrm>
            <a:off x="155100" y="1019184"/>
            <a:ext cx="8833800" cy="8833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p:nvPr/>
        </p:nvSpPr>
        <p:spPr>
          <a:xfrm>
            <a:off x="5987575" y="-3597312"/>
            <a:ext cx="5032800" cy="50328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2">
    <p:spTree>
      <p:nvGrpSpPr>
        <p:cNvPr id="52" name="Shape 52"/>
        <p:cNvGrpSpPr/>
        <p:nvPr/>
      </p:nvGrpSpPr>
      <p:grpSpPr>
        <a:xfrm>
          <a:off x="0" y="0"/>
          <a:ext cx="0" cy="0"/>
          <a:chOff x="0" y="0"/>
          <a:chExt cx="0" cy="0"/>
        </a:xfrm>
      </p:grpSpPr>
      <p:sp>
        <p:nvSpPr>
          <p:cNvPr id="53" name="Google Shape;53;p13"/>
          <p:cNvSpPr/>
          <p:nvPr/>
        </p:nvSpPr>
        <p:spPr>
          <a:xfrm>
            <a:off x="-1426381" y="3762564"/>
            <a:ext cx="4589100" cy="4589100"/>
          </a:xfrm>
          <a:prstGeom prst="ellipse">
            <a:avLst/>
          </a:prstGeom>
          <a:solidFill>
            <a:srgbClr val="68CAED">
              <a:alpha val="1732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latin typeface="IBM Plex Sans"/>
              <a:ea typeface="IBM Plex Sans"/>
              <a:cs typeface="IBM Plex Sans"/>
              <a:sym typeface="IBM Plex Sans"/>
            </a:endParaRPr>
          </a:p>
        </p:txBody>
      </p:sp>
      <p:sp>
        <p:nvSpPr>
          <p:cNvPr id="54" name="Google Shape;54;p13"/>
          <p:cNvSpPr/>
          <p:nvPr/>
        </p:nvSpPr>
        <p:spPr>
          <a:xfrm>
            <a:off x="8568781" y="-887750"/>
            <a:ext cx="8031600" cy="80316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spTree>
      <p:nvGrpSpPr>
        <p:cNvPr id="55" name="Shape 55"/>
        <p:cNvGrpSpPr/>
        <p:nvPr/>
      </p:nvGrpSpPr>
      <p:grpSpPr>
        <a:xfrm>
          <a:off x="0" y="0"/>
          <a:ext cx="0" cy="0"/>
          <a:chOff x="0" y="0"/>
          <a:chExt cx="0" cy="0"/>
        </a:xfrm>
      </p:grpSpPr>
      <p:sp>
        <p:nvSpPr>
          <p:cNvPr id="56" name="Google Shape;56;p14"/>
          <p:cNvSpPr/>
          <p:nvPr/>
        </p:nvSpPr>
        <p:spPr>
          <a:xfrm>
            <a:off x="-532800" y="1615663"/>
            <a:ext cx="5032800" cy="5032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4806300" y="-425176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15"/>
          <p:cNvSpPr/>
          <p:nvPr/>
        </p:nvSpPr>
        <p:spPr>
          <a:xfrm>
            <a:off x="-2622175" y="-1112943"/>
            <a:ext cx="8041800" cy="8041800"/>
          </a:xfrm>
          <a:prstGeom prst="ellipse">
            <a:avLst/>
          </a:prstGeom>
          <a:solidFill>
            <a:srgbClr val="FFFFFF">
              <a:alpha val="61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p:nvPr/>
        </p:nvSpPr>
        <p:spPr>
          <a:xfrm>
            <a:off x="3389450" y="-4978190"/>
            <a:ext cx="11118900" cy="11118900"/>
          </a:xfrm>
          <a:prstGeom prst="ellipse">
            <a:avLst/>
          </a:prstGeom>
          <a:solidFill>
            <a:srgbClr val="68CAED">
              <a:alpha val="5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62" name="Google Shape;62;p15"/>
          <p:cNvSpPr/>
          <p:nvPr/>
        </p:nvSpPr>
        <p:spPr>
          <a:xfrm>
            <a:off x="-1997175" y="-1485587"/>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 name="Shape 63"/>
        <p:cNvGrpSpPr/>
        <p:nvPr/>
      </p:nvGrpSpPr>
      <p:grpSpPr>
        <a:xfrm>
          <a:off x="0" y="0"/>
          <a:ext cx="0" cy="0"/>
          <a:chOff x="0" y="0"/>
          <a:chExt cx="0" cy="0"/>
        </a:xfrm>
      </p:grpSpPr>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type="blank">
  <p:cSld name="BLANK">
    <p:spTree>
      <p:nvGrpSpPr>
        <p:cNvPr id="65" name="Shape 65"/>
        <p:cNvGrpSpPr/>
        <p:nvPr/>
      </p:nvGrpSpPr>
      <p:grpSpPr>
        <a:xfrm>
          <a:off x="0" y="0"/>
          <a:ext cx="0" cy="0"/>
          <a:chOff x="0" y="0"/>
          <a:chExt cx="0" cy="0"/>
        </a:xfrm>
      </p:grpSpPr>
      <p:sp>
        <p:nvSpPr>
          <p:cNvPr id="66" name="Google Shape;66;p17"/>
          <p:cNvSpPr txBox="1"/>
          <p:nvPr/>
        </p:nvSpPr>
        <p:spPr>
          <a:xfrm>
            <a:off x="1169250" y="2677500"/>
            <a:ext cx="6805500" cy="1820100"/>
          </a:xfrm>
          <a:prstGeom prst="rect">
            <a:avLst/>
          </a:prstGeom>
          <a:noFill/>
          <a:ln>
            <a:noFill/>
          </a:ln>
        </p:spPr>
        <p:txBody>
          <a:bodyPr anchorCtr="0" anchor="ctr" bIns="91425" lIns="91425" spcFirstLastPara="1" rIns="91425" wrap="square" tIns="91425">
            <a:noAutofit/>
          </a:bodyPr>
          <a:lstStyle/>
          <a:p>
            <a:pPr indent="0" lvl="0" marL="0" rtl="0" algn="ctr">
              <a:spcBef>
                <a:spcPts val="1800"/>
              </a:spcBef>
              <a:spcAft>
                <a:spcPts val="0"/>
              </a:spcAft>
              <a:buClr>
                <a:schemeClr val="dk1"/>
              </a:buClr>
              <a:buSzPts val="1100"/>
              <a:buFont typeface="Arial"/>
              <a:buNone/>
            </a:pPr>
            <a:r>
              <a:t/>
            </a:r>
            <a:endParaRPr b="1" sz="2400">
              <a:solidFill>
                <a:srgbClr val="434343"/>
              </a:solidFill>
              <a:latin typeface="IBM Plex Sans"/>
              <a:ea typeface="IBM Plex Sans"/>
              <a:cs typeface="IBM Plex Sans"/>
              <a:sym typeface="IBM Plex Sans"/>
            </a:endParaRPr>
          </a:p>
          <a:p>
            <a:pPr indent="0" lvl="0" marL="0" rtl="0" algn="ctr">
              <a:spcBef>
                <a:spcPts val="1800"/>
              </a:spcBef>
              <a:spcAft>
                <a:spcPts val="400"/>
              </a:spcAft>
              <a:buNone/>
            </a:pPr>
            <a:r>
              <a:t/>
            </a:r>
            <a:endParaRPr sz="2400">
              <a:solidFill>
                <a:srgbClr val="434343"/>
              </a:solidFill>
              <a:latin typeface="IBM Plex Sans"/>
              <a:ea typeface="IBM Plex Sans"/>
              <a:cs typeface="IBM Plex Sans"/>
              <a:sym typeface="IBM Plex Sans"/>
            </a:endParaRPr>
          </a:p>
        </p:txBody>
      </p:sp>
      <p:sp>
        <p:nvSpPr>
          <p:cNvPr id="67" name="Google Shape;67;p17"/>
          <p:cNvSpPr/>
          <p:nvPr/>
        </p:nvSpPr>
        <p:spPr>
          <a:xfrm>
            <a:off x="7134700" y="-225171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7"/>
          <p:cNvSpPr/>
          <p:nvPr/>
        </p:nvSpPr>
        <p:spPr>
          <a:xfrm>
            <a:off x="-5542150" y="294279"/>
            <a:ext cx="6702900" cy="6702900"/>
          </a:xfrm>
          <a:prstGeom prst="ellipse">
            <a:avLst/>
          </a:prstGeom>
          <a:solidFill>
            <a:srgbClr val="3529BE">
              <a:alpha val="17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p:cSld name="BLANK_1">
    <p:spTree>
      <p:nvGrpSpPr>
        <p:cNvPr id="69" name="Shape 69"/>
        <p:cNvGrpSpPr/>
        <p:nvPr/>
      </p:nvGrpSpPr>
      <p:grpSpPr>
        <a:xfrm>
          <a:off x="0" y="0"/>
          <a:ext cx="0" cy="0"/>
          <a:chOff x="0" y="0"/>
          <a:chExt cx="0" cy="0"/>
        </a:xfrm>
      </p:grpSpPr>
      <p:pic>
        <p:nvPicPr>
          <p:cNvPr id="70" name="Google Shape;70;p18"/>
          <p:cNvPicPr preferRelativeResize="0"/>
          <p:nvPr/>
        </p:nvPicPr>
        <p:blipFill>
          <a:blip r:embed="rId2">
            <a:alphaModFix/>
          </a:blip>
          <a:stretch>
            <a:fillRect/>
          </a:stretch>
        </p:blipFill>
        <p:spPr>
          <a:xfrm>
            <a:off x="3275775" y="2107701"/>
            <a:ext cx="2592450" cy="9281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71" name="Shape 71"/>
        <p:cNvGrpSpPr/>
        <p:nvPr/>
      </p:nvGrpSpPr>
      <p:grpSpPr>
        <a:xfrm>
          <a:off x="0" y="0"/>
          <a:ext cx="0" cy="0"/>
          <a:chOff x="0" y="0"/>
          <a:chExt cx="0" cy="0"/>
        </a:xfrm>
      </p:grpSpPr>
      <p:sp>
        <p:nvSpPr>
          <p:cNvPr id="72" name="Google Shape;7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529BE"/>
              </a:buClr>
              <a:buSzPts val="2800"/>
              <a:buFont typeface="Montserrat"/>
              <a:buNone/>
              <a:defRPr b="1">
                <a:solidFill>
                  <a:srgbClr val="3529BE"/>
                </a:solidFill>
                <a:latin typeface="Montserrat"/>
                <a:ea typeface="Montserrat"/>
                <a:cs typeface="Montserrat"/>
                <a:sym typeface="Montserrat"/>
              </a:defRPr>
            </a:lvl1pPr>
            <a:lvl2pPr lvl="1" rtl="0">
              <a:spcBef>
                <a:spcPts val="0"/>
              </a:spcBef>
              <a:spcAft>
                <a:spcPts val="0"/>
              </a:spcAft>
              <a:buClr>
                <a:srgbClr val="3529BE"/>
              </a:buClr>
              <a:buSzPts val="2800"/>
              <a:buFont typeface="Montserrat"/>
              <a:buNone/>
              <a:defRPr b="1">
                <a:solidFill>
                  <a:srgbClr val="3529BE"/>
                </a:solidFill>
                <a:latin typeface="Montserrat"/>
                <a:ea typeface="Montserrat"/>
                <a:cs typeface="Montserrat"/>
                <a:sym typeface="Montserrat"/>
              </a:defRPr>
            </a:lvl2pPr>
            <a:lvl3pPr lvl="2" rtl="0">
              <a:spcBef>
                <a:spcPts val="0"/>
              </a:spcBef>
              <a:spcAft>
                <a:spcPts val="0"/>
              </a:spcAft>
              <a:buClr>
                <a:srgbClr val="3529BE"/>
              </a:buClr>
              <a:buSzPts val="2800"/>
              <a:buFont typeface="Montserrat"/>
              <a:buNone/>
              <a:defRPr b="1">
                <a:solidFill>
                  <a:srgbClr val="3529BE"/>
                </a:solidFill>
                <a:latin typeface="Montserrat"/>
                <a:ea typeface="Montserrat"/>
                <a:cs typeface="Montserrat"/>
                <a:sym typeface="Montserrat"/>
              </a:defRPr>
            </a:lvl3pPr>
            <a:lvl4pPr lvl="3" rtl="0">
              <a:spcBef>
                <a:spcPts val="0"/>
              </a:spcBef>
              <a:spcAft>
                <a:spcPts val="0"/>
              </a:spcAft>
              <a:buClr>
                <a:srgbClr val="3529BE"/>
              </a:buClr>
              <a:buSzPts val="2800"/>
              <a:buFont typeface="Montserrat"/>
              <a:buNone/>
              <a:defRPr b="1">
                <a:solidFill>
                  <a:srgbClr val="3529BE"/>
                </a:solidFill>
                <a:latin typeface="Montserrat"/>
                <a:ea typeface="Montserrat"/>
                <a:cs typeface="Montserrat"/>
                <a:sym typeface="Montserrat"/>
              </a:defRPr>
            </a:lvl4pPr>
            <a:lvl5pPr lvl="4" rtl="0">
              <a:spcBef>
                <a:spcPts val="0"/>
              </a:spcBef>
              <a:spcAft>
                <a:spcPts val="0"/>
              </a:spcAft>
              <a:buClr>
                <a:srgbClr val="3529BE"/>
              </a:buClr>
              <a:buSzPts val="2800"/>
              <a:buFont typeface="Montserrat"/>
              <a:buNone/>
              <a:defRPr b="1">
                <a:solidFill>
                  <a:srgbClr val="3529BE"/>
                </a:solidFill>
                <a:latin typeface="Montserrat"/>
                <a:ea typeface="Montserrat"/>
                <a:cs typeface="Montserrat"/>
                <a:sym typeface="Montserrat"/>
              </a:defRPr>
            </a:lvl5pPr>
            <a:lvl6pPr lvl="5" rtl="0">
              <a:spcBef>
                <a:spcPts val="0"/>
              </a:spcBef>
              <a:spcAft>
                <a:spcPts val="0"/>
              </a:spcAft>
              <a:buClr>
                <a:srgbClr val="3529BE"/>
              </a:buClr>
              <a:buSzPts val="2800"/>
              <a:buFont typeface="Montserrat"/>
              <a:buNone/>
              <a:defRPr b="1">
                <a:solidFill>
                  <a:srgbClr val="3529BE"/>
                </a:solidFill>
                <a:latin typeface="Montserrat"/>
                <a:ea typeface="Montserrat"/>
                <a:cs typeface="Montserrat"/>
                <a:sym typeface="Montserrat"/>
              </a:defRPr>
            </a:lvl6pPr>
            <a:lvl7pPr lvl="6" rtl="0">
              <a:spcBef>
                <a:spcPts val="0"/>
              </a:spcBef>
              <a:spcAft>
                <a:spcPts val="0"/>
              </a:spcAft>
              <a:buClr>
                <a:srgbClr val="3529BE"/>
              </a:buClr>
              <a:buSzPts val="2800"/>
              <a:buFont typeface="Montserrat"/>
              <a:buNone/>
              <a:defRPr b="1">
                <a:solidFill>
                  <a:srgbClr val="3529BE"/>
                </a:solidFill>
                <a:latin typeface="Montserrat"/>
                <a:ea typeface="Montserrat"/>
                <a:cs typeface="Montserrat"/>
                <a:sym typeface="Montserrat"/>
              </a:defRPr>
            </a:lvl7pPr>
            <a:lvl8pPr lvl="7" rtl="0">
              <a:spcBef>
                <a:spcPts val="0"/>
              </a:spcBef>
              <a:spcAft>
                <a:spcPts val="0"/>
              </a:spcAft>
              <a:buClr>
                <a:srgbClr val="3529BE"/>
              </a:buClr>
              <a:buSzPts val="2800"/>
              <a:buFont typeface="Montserrat"/>
              <a:buNone/>
              <a:defRPr b="1">
                <a:solidFill>
                  <a:srgbClr val="3529BE"/>
                </a:solidFill>
                <a:latin typeface="Montserrat"/>
                <a:ea typeface="Montserrat"/>
                <a:cs typeface="Montserrat"/>
                <a:sym typeface="Montserrat"/>
              </a:defRPr>
            </a:lvl8pPr>
            <a:lvl9pPr lvl="8" rtl="0">
              <a:spcBef>
                <a:spcPts val="0"/>
              </a:spcBef>
              <a:spcAft>
                <a:spcPts val="0"/>
              </a:spcAft>
              <a:buClr>
                <a:srgbClr val="3529BE"/>
              </a:buClr>
              <a:buSzPts val="2800"/>
              <a:buFont typeface="Montserrat"/>
              <a:buNone/>
              <a:defRPr b="1">
                <a:solidFill>
                  <a:srgbClr val="3529BE"/>
                </a:solidFill>
                <a:latin typeface="Montserrat"/>
                <a:ea typeface="Montserrat"/>
                <a:cs typeface="Montserrat"/>
                <a:sym typeface="Montserrat"/>
              </a:defRPr>
            </a:lvl9pPr>
          </a:lstStyle>
          <a:p/>
        </p:txBody>
      </p:sp>
      <p:sp>
        <p:nvSpPr>
          <p:cNvPr id="73" name="Google Shape;7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091B5A"/>
              </a:buClr>
              <a:buSzPts val="1800"/>
              <a:buFont typeface="Source Sans Pro"/>
              <a:buChar char="●"/>
              <a:defRPr>
                <a:solidFill>
                  <a:srgbClr val="091B5A"/>
                </a:solidFill>
                <a:latin typeface="Source Sans Pro"/>
                <a:ea typeface="Source Sans Pro"/>
                <a:cs typeface="Source Sans Pro"/>
                <a:sym typeface="Source Sans Pro"/>
              </a:defRPr>
            </a:lvl1pPr>
            <a:lvl2pPr indent="-317500" lvl="1" marL="914400" rtl="0">
              <a:spcBef>
                <a:spcPts val="1600"/>
              </a:spcBef>
              <a:spcAft>
                <a:spcPts val="0"/>
              </a:spcAft>
              <a:buClr>
                <a:srgbClr val="091B5A"/>
              </a:buClr>
              <a:buSzPts val="1400"/>
              <a:buFont typeface="Source Sans Pro"/>
              <a:buChar char="○"/>
              <a:defRPr>
                <a:solidFill>
                  <a:srgbClr val="091B5A"/>
                </a:solidFill>
                <a:latin typeface="Source Sans Pro"/>
                <a:ea typeface="Source Sans Pro"/>
                <a:cs typeface="Source Sans Pro"/>
                <a:sym typeface="Source Sans Pro"/>
              </a:defRPr>
            </a:lvl2pPr>
            <a:lvl3pPr indent="-317500" lvl="2" marL="1371600" rtl="0">
              <a:spcBef>
                <a:spcPts val="1600"/>
              </a:spcBef>
              <a:spcAft>
                <a:spcPts val="0"/>
              </a:spcAft>
              <a:buClr>
                <a:srgbClr val="091B5A"/>
              </a:buClr>
              <a:buSzPts val="1400"/>
              <a:buFont typeface="Source Sans Pro"/>
              <a:buChar char="■"/>
              <a:defRPr>
                <a:solidFill>
                  <a:srgbClr val="091B5A"/>
                </a:solidFill>
                <a:latin typeface="Source Sans Pro"/>
                <a:ea typeface="Source Sans Pro"/>
                <a:cs typeface="Source Sans Pro"/>
                <a:sym typeface="Source Sans Pro"/>
              </a:defRPr>
            </a:lvl3pPr>
            <a:lvl4pPr indent="-317500" lvl="3" marL="1828800" rtl="0">
              <a:spcBef>
                <a:spcPts val="1600"/>
              </a:spcBef>
              <a:spcAft>
                <a:spcPts val="0"/>
              </a:spcAft>
              <a:buClr>
                <a:srgbClr val="091B5A"/>
              </a:buClr>
              <a:buSzPts val="1400"/>
              <a:buFont typeface="Source Sans Pro"/>
              <a:buChar char="●"/>
              <a:defRPr>
                <a:solidFill>
                  <a:srgbClr val="091B5A"/>
                </a:solidFill>
                <a:latin typeface="Source Sans Pro"/>
                <a:ea typeface="Source Sans Pro"/>
                <a:cs typeface="Source Sans Pro"/>
                <a:sym typeface="Source Sans Pro"/>
              </a:defRPr>
            </a:lvl4pPr>
            <a:lvl5pPr indent="-317500" lvl="4" marL="2286000" rtl="0">
              <a:spcBef>
                <a:spcPts val="1600"/>
              </a:spcBef>
              <a:spcAft>
                <a:spcPts val="0"/>
              </a:spcAft>
              <a:buClr>
                <a:srgbClr val="091B5A"/>
              </a:buClr>
              <a:buSzPts val="1400"/>
              <a:buFont typeface="Source Sans Pro"/>
              <a:buChar char="○"/>
              <a:defRPr>
                <a:solidFill>
                  <a:srgbClr val="091B5A"/>
                </a:solidFill>
                <a:latin typeface="Source Sans Pro"/>
                <a:ea typeface="Source Sans Pro"/>
                <a:cs typeface="Source Sans Pro"/>
                <a:sym typeface="Source Sans Pro"/>
              </a:defRPr>
            </a:lvl5pPr>
            <a:lvl6pPr indent="-317500" lvl="5" marL="2743200" rtl="0">
              <a:spcBef>
                <a:spcPts val="1600"/>
              </a:spcBef>
              <a:spcAft>
                <a:spcPts val="0"/>
              </a:spcAft>
              <a:buClr>
                <a:srgbClr val="091B5A"/>
              </a:buClr>
              <a:buSzPts val="1400"/>
              <a:buFont typeface="Source Sans Pro"/>
              <a:buChar char="■"/>
              <a:defRPr>
                <a:solidFill>
                  <a:srgbClr val="091B5A"/>
                </a:solidFill>
                <a:latin typeface="Source Sans Pro"/>
                <a:ea typeface="Source Sans Pro"/>
                <a:cs typeface="Source Sans Pro"/>
                <a:sym typeface="Source Sans Pro"/>
              </a:defRPr>
            </a:lvl6pPr>
            <a:lvl7pPr indent="-317500" lvl="6" marL="3200400" rtl="0">
              <a:spcBef>
                <a:spcPts val="1600"/>
              </a:spcBef>
              <a:spcAft>
                <a:spcPts val="0"/>
              </a:spcAft>
              <a:buClr>
                <a:srgbClr val="091B5A"/>
              </a:buClr>
              <a:buSzPts val="1400"/>
              <a:buFont typeface="Source Sans Pro"/>
              <a:buChar char="●"/>
              <a:defRPr>
                <a:solidFill>
                  <a:srgbClr val="091B5A"/>
                </a:solidFill>
                <a:latin typeface="Source Sans Pro"/>
                <a:ea typeface="Source Sans Pro"/>
                <a:cs typeface="Source Sans Pro"/>
                <a:sym typeface="Source Sans Pro"/>
              </a:defRPr>
            </a:lvl7pPr>
            <a:lvl8pPr indent="-317500" lvl="7" marL="3657600" rtl="0">
              <a:spcBef>
                <a:spcPts val="1600"/>
              </a:spcBef>
              <a:spcAft>
                <a:spcPts val="0"/>
              </a:spcAft>
              <a:buClr>
                <a:srgbClr val="091B5A"/>
              </a:buClr>
              <a:buSzPts val="1400"/>
              <a:buFont typeface="Source Sans Pro"/>
              <a:buChar char="○"/>
              <a:defRPr>
                <a:solidFill>
                  <a:srgbClr val="091B5A"/>
                </a:solidFill>
                <a:latin typeface="Source Sans Pro"/>
                <a:ea typeface="Source Sans Pro"/>
                <a:cs typeface="Source Sans Pro"/>
                <a:sym typeface="Source Sans Pro"/>
              </a:defRPr>
            </a:lvl8pPr>
            <a:lvl9pPr indent="-317500" lvl="8" marL="4114800" rtl="0">
              <a:spcBef>
                <a:spcPts val="1600"/>
              </a:spcBef>
              <a:spcAft>
                <a:spcPts val="1600"/>
              </a:spcAft>
              <a:buClr>
                <a:srgbClr val="091B5A"/>
              </a:buClr>
              <a:buSzPts val="1400"/>
              <a:buFont typeface="Source Sans Pro"/>
              <a:buChar char="■"/>
              <a:defRPr>
                <a:solidFill>
                  <a:srgbClr val="091B5A"/>
                </a:solidFill>
                <a:latin typeface="Source Sans Pro"/>
                <a:ea typeface="Source Sans Pro"/>
                <a:cs typeface="Source Sans Pro"/>
                <a:sym typeface="Source Sans Pro"/>
              </a:defRPr>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75" name="Google Shape;75;p19"/>
          <p:cNvPicPr preferRelativeResize="0"/>
          <p:nvPr/>
        </p:nvPicPr>
        <p:blipFill>
          <a:blip r:embed="rId2">
            <a:alphaModFix/>
          </a:blip>
          <a:stretch>
            <a:fillRect/>
          </a:stretch>
        </p:blipFill>
        <p:spPr>
          <a:xfrm>
            <a:off x="7111588" y="0"/>
            <a:ext cx="2032412" cy="11253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80" name="Shape 80"/>
        <p:cNvGrpSpPr/>
        <p:nvPr/>
      </p:nvGrpSpPr>
      <p:grpSpPr>
        <a:xfrm>
          <a:off x="0" y="0"/>
          <a:ext cx="0" cy="0"/>
          <a:chOff x="0" y="0"/>
          <a:chExt cx="0" cy="0"/>
        </a:xfrm>
      </p:grpSpPr>
      <p:pic>
        <p:nvPicPr>
          <p:cNvPr id="81" name="Google Shape;81;p21"/>
          <p:cNvPicPr preferRelativeResize="0"/>
          <p:nvPr/>
        </p:nvPicPr>
        <p:blipFill>
          <a:blip r:embed="rId2">
            <a:alphaModFix/>
          </a:blip>
          <a:stretch>
            <a:fillRect/>
          </a:stretch>
        </p:blipFill>
        <p:spPr>
          <a:xfrm>
            <a:off x="719950" y="1519327"/>
            <a:ext cx="3037675" cy="1087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14" name="Shape 14"/>
        <p:cNvGrpSpPr/>
        <p:nvPr/>
      </p:nvGrpSpPr>
      <p:grpSpPr>
        <a:xfrm>
          <a:off x="0" y="0"/>
          <a:ext cx="0" cy="0"/>
          <a:chOff x="0" y="0"/>
          <a:chExt cx="0" cy="0"/>
        </a:xfrm>
      </p:grpSpPr>
      <p:sp>
        <p:nvSpPr>
          <p:cNvPr id="15" name="Google Shape;15;p3"/>
          <p:cNvSpPr txBox="1"/>
          <p:nvPr/>
        </p:nvSpPr>
        <p:spPr>
          <a:xfrm>
            <a:off x="4208550" y="4788450"/>
            <a:ext cx="726900" cy="26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rgbClr val="3529BE"/>
                </a:solidFill>
                <a:latin typeface="Poppins"/>
                <a:ea typeface="Poppins"/>
                <a:cs typeface="Poppins"/>
                <a:sym typeface="Poppins"/>
              </a:rPr>
              <a:t>lilt.com</a:t>
            </a:r>
            <a:endParaRPr b="1" sz="1000">
              <a:solidFill>
                <a:srgbClr val="3529BE"/>
              </a:solidFill>
              <a:latin typeface="Poppins"/>
              <a:ea typeface="Poppins"/>
              <a:cs typeface="Poppins"/>
              <a:sym typeface="Poppi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529BE"/>
        </a:solidFill>
      </p:bgPr>
    </p:bg>
    <p:spTree>
      <p:nvGrpSpPr>
        <p:cNvPr id="82" name="Shape 82"/>
        <p:cNvGrpSpPr/>
        <p:nvPr/>
      </p:nvGrpSpPr>
      <p:grpSpPr>
        <a:xfrm>
          <a:off x="0" y="0"/>
          <a:ext cx="0" cy="0"/>
          <a:chOff x="0" y="0"/>
          <a:chExt cx="0" cy="0"/>
        </a:xfrm>
      </p:grpSpPr>
      <p:sp>
        <p:nvSpPr>
          <p:cNvPr id="83" name="Google Shape;83;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sz="36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4" name="Google Shape;8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Title No Subtitle" type="tx">
  <p:cSld name="TITLE_AND_BODY">
    <p:spTree>
      <p:nvGrpSpPr>
        <p:cNvPr id="85" name="Shape 85"/>
        <p:cNvGrpSpPr/>
        <p:nvPr/>
      </p:nvGrpSpPr>
      <p:grpSpPr>
        <a:xfrm>
          <a:off x="0" y="0"/>
          <a:ext cx="0" cy="0"/>
          <a:chOff x="0" y="0"/>
          <a:chExt cx="0" cy="0"/>
        </a:xfrm>
      </p:grpSpPr>
      <p:sp>
        <p:nvSpPr>
          <p:cNvPr id="86" name="Google Shape;8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87" name="Google Shape;8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88" name="Google Shape;88;p23"/>
          <p:cNvSpPr/>
          <p:nvPr/>
        </p:nvSpPr>
        <p:spPr>
          <a:xfrm>
            <a:off x="8624850" y="55338"/>
            <a:ext cx="5032800" cy="5032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3"/>
          <p:cNvSpPr/>
          <p:nvPr/>
        </p:nvSpPr>
        <p:spPr>
          <a:xfrm>
            <a:off x="-4721100" y="-1785037"/>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Title Only">
  <p:cSld name="TITLE_AND_BODY_2">
    <p:spTree>
      <p:nvGrpSpPr>
        <p:cNvPr id="90" name="Shape 90"/>
        <p:cNvGrpSpPr/>
        <p:nvPr/>
      </p:nvGrpSpPr>
      <p:grpSpPr>
        <a:xfrm>
          <a:off x="0" y="0"/>
          <a:ext cx="0" cy="0"/>
          <a:chOff x="0" y="0"/>
          <a:chExt cx="0" cy="0"/>
        </a:xfrm>
      </p:grpSpPr>
      <p:sp>
        <p:nvSpPr>
          <p:cNvPr id="91" name="Google Shape;9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92" name="Google Shape;9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93" name="Google Shape;93;p24"/>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94" name="Google Shape;94;p24"/>
          <p:cNvSpPr/>
          <p:nvPr/>
        </p:nvSpPr>
        <p:spPr>
          <a:xfrm>
            <a:off x="5328125" y="-4624687"/>
            <a:ext cx="5032800" cy="5032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4"/>
          <p:cNvSpPr/>
          <p:nvPr/>
        </p:nvSpPr>
        <p:spPr>
          <a:xfrm>
            <a:off x="4054675" y="4822313"/>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Statistic">
  <p:cSld name="TITLE_AND_BODY_2_1">
    <p:spTree>
      <p:nvGrpSpPr>
        <p:cNvPr id="96" name="Shape 96"/>
        <p:cNvGrpSpPr/>
        <p:nvPr/>
      </p:nvGrpSpPr>
      <p:grpSpPr>
        <a:xfrm>
          <a:off x="0" y="0"/>
          <a:ext cx="0" cy="0"/>
          <a:chOff x="0" y="0"/>
          <a:chExt cx="0" cy="0"/>
        </a:xfrm>
      </p:grpSpPr>
      <p:sp>
        <p:nvSpPr>
          <p:cNvPr id="97" name="Google Shape;9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98" name="Google Shape;9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99" name="Google Shape;99;p25"/>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100" name="Google Shape;100;p25"/>
          <p:cNvSpPr/>
          <p:nvPr/>
        </p:nvSpPr>
        <p:spPr>
          <a:xfrm>
            <a:off x="-532800" y="1615663"/>
            <a:ext cx="5032800" cy="5032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5"/>
          <p:cNvSpPr/>
          <p:nvPr/>
        </p:nvSpPr>
        <p:spPr>
          <a:xfrm>
            <a:off x="4806300" y="-425176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cSld name="TITLE_AND_BODY_1">
    <p:spTree>
      <p:nvGrpSpPr>
        <p:cNvPr id="102" name="Shape 102"/>
        <p:cNvGrpSpPr/>
        <p:nvPr/>
      </p:nvGrpSpPr>
      <p:grpSpPr>
        <a:xfrm>
          <a:off x="0" y="0"/>
          <a:ext cx="0" cy="0"/>
          <a:chOff x="0" y="0"/>
          <a:chExt cx="0" cy="0"/>
        </a:xfrm>
      </p:grpSpPr>
      <p:sp>
        <p:nvSpPr>
          <p:cNvPr id="103" name="Google Shape;10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104" name="Google Shape;104;p26"/>
          <p:cNvSpPr txBox="1"/>
          <p:nvPr>
            <p:ph idx="1" type="body"/>
          </p:nvPr>
        </p:nvSpPr>
        <p:spPr>
          <a:xfrm>
            <a:off x="311700" y="1307325"/>
            <a:ext cx="8520600" cy="3261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IBM Plex Sans"/>
              <a:buChar char="●"/>
              <a:defRPr>
                <a:latin typeface="IBM Plex Sans"/>
                <a:ea typeface="IBM Plex Sans"/>
                <a:cs typeface="IBM Plex Sans"/>
                <a:sym typeface="IBM Plex Sans"/>
              </a:defRPr>
            </a:lvl1pPr>
            <a:lvl2pPr indent="-317500" lvl="1" marL="914400" rtl="0">
              <a:spcBef>
                <a:spcPts val="1600"/>
              </a:spcBef>
              <a:spcAft>
                <a:spcPts val="0"/>
              </a:spcAft>
              <a:buSzPts val="1400"/>
              <a:buFont typeface="IBM Plex Sans"/>
              <a:buChar char="○"/>
              <a:defRPr>
                <a:latin typeface="IBM Plex Sans"/>
                <a:ea typeface="IBM Plex Sans"/>
                <a:cs typeface="IBM Plex Sans"/>
                <a:sym typeface="IBM Plex Sans"/>
              </a:defRPr>
            </a:lvl2pPr>
            <a:lvl3pPr indent="-317500" lvl="2" marL="1371600" rtl="0">
              <a:spcBef>
                <a:spcPts val="1600"/>
              </a:spcBef>
              <a:spcAft>
                <a:spcPts val="0"/>
              </a:spcAft>
              <a:buSzPts val="1400"/>
              <a:buFont typeface="IBM Plex Sans"/>
              <a:buChar char="■"/>
              <a:defRPr>
                <a:latin typeface="IBM Plex Sans"/>
                <a:ea typeface="IBM Plex Sans"/>
                <a:cs typeface="IBM Plex Sans"/>
                <a:sym typeface="IBM Plex Sans"/>
              </a:defRPr>
            </a:lvl3pPr>
            <a:lvl4pPr indent="-317500" lvl="3" marL="1828800" rtl="0">
              <a:spcBef>
                <a:spcPts val="1600"/>
              </a:spcBef>
              <a:spcAft>
                <a:spcPts val="0"/>
              </a:spcAft>
              <a:buSzPts val="1400"/>
              <a:buFont typeface="IBM Plex Sans"/>
              <a:buChar char="●"/>
              <a:defRPr>
                <a:latin typeface="IBM Plex Sans"/>
                <a:ea typeface="IBM Plex Sans"/>
                <a:cs typeface="IBM Plex Sans"/>
                <a:sym typeface="IBM Plex Sans"/>
              </a:defRPr>
            </a:lvl4pPr>
            <a:lvl5pPr indent="-317500" lvl="4" marL="2286000" rtl="0">
              <a:spcBef>
                <a:spcPts val="1600"/>
              </a:spcBef>
              <a:spcAft>
                <a:spcPts val="0"/>
              </a:spcAft>
              <a:buSzPts val="1400"/>
              <a:buFont typeface="IBM Plex Sans"/>
              <a:buChar char="○"/>
              <a:defRPr>
                <a:latin typeface="IBM Plex Sans"/>
                <a:ea typeface="IBM Plex Sans"/>
                <a:cs typeface="IBM Plex Sans"/>
                <a:sym typeface="IBM Plex Sans"/>
              </a:defRPr>
            </a:lvl5pPr>
            <a:lvl6pPr indent="-317500" lvl="5" marL="2743200" rtl="0">
              <a:spcBef>
                <a:spcPts val="1600"/>
              </a:spcBef>
              <a:spcAft>
                <a:spcPts val="0"/>
              </a:spcAft>
              <a:buSzPts val="1400"/>
              <a:buFont typeface="IBM Plex Sans"/>
              <a:buChar char="■"/>
              <a:defRPr>
                <a:latin typeface="IBM Plex Sans"/>
                <a:ea typeface="IBM Plex Sans"/>
                <a:cs typeface="IBM Plex Sans"/>
                <a:sym typeface="IBM Plex Sans"/>
              </a:defRPr>
            </a:lvl6pPr>
            <a:lvl7pPr indent="-317500" lvl="6" marL="3200400" rtl="0">
              <a:spcBef>
                <a:spcPts val="1600"/>
              </a:spcBef>
              <a:spcAft>
                <a:spcPts val="0"/>
              </a:spcAft>
              <a:buSzPts val="1400"/>
              <a:buFont typeface="IBM Plex Sans"/>
              <a:buChar char="●"/>
              <a:defRPr>
                <a:latin typeface="IBM Plex Sans"/>
                <a:ea typeface="IBM Plex Sans"/>
                <a:cs typeface="IBM Plex Sans"/>
                <a:sym typeface="IBM Plex Sans"/>
              </a:defRPr>
            </a:lvl7pPr>
            <a:lvl8pPr indent="-317500" lvl="7" marL="3657600" rtl="0">
              <a:spcBef>
                <a:spcPts val="1600"/>
              </a:spcBef>
              <a:spcAft>
                <a:spcPts val="0"/>
              </a:spcAft>
              <a:buSzPts val="1400"/>
              <a:buFont typeface="IBM Plex Sans"/>
              <a:buChar char="○"/>
              <a:defRPr>
                <a:latin typeface="IBM Plex Sans"/>
                <a:ea typeface="IBM Plex Sans"/>
                <a:cs typeface="IBM Plex Sans"/>
                <a:sym typeface="IBM Plex Sans"/>
              </a:defRPr>
            </a:lvl8pPr>
            <a:lvl9pPr indent="-317500" lvl="8" marL="4114800" rtl="0">
              <a:spcBef>
                <a:spcPts val="1600"/>
              </a:spcBef>
              <a:spcAft>
                <a:spcPts val="1600"/>
              </a:spcAft>
              <a:buSzPts val="1400"/>
              <a:buFont typeface="IBM Plex Sans"/>
              <a:buChar char="■"/>
              <a:defRPr>
                <a:latin typeface="IBM Plex Sans"/>
                <a:ea typeface="IBM Plex Sans"/>
                <a:cs typeface="IBM Plex Sans"/>
                <a:sym typeface="IBM Plex Sans"/>
              </a:defRPr>
            </a:lvl9pPr>
          </a:lstStyle>
          <a:p/>
        </p:txBody>
      </p:sp>
      <p:sp>
        <p:nvSpPr>
          <p:cNvPr id="105" name="Google Shape;10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106" name="Google Shape;106;p26"/>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107" name="Google Shape;107;p26"/>
          <p:cNvSpPr/>
          <p:nvPr/>
        </p:nvSpPr>
        <p:spPr>
          <a:xfrm>
            <a:off x="-3950525" y="-8312566"/>
            <a:ext cx="8833800" cy="8833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6"/>
          <p:cNvSpPr/>
          <p:nvPr/>
        </p:nvSpPr>
        <p:spPr>
          <a:xfrm>
            <a:off x="8124350" y="-270062"/>
            <a:ext cx="5032800" cy="50328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ype="twoColTx">
  <p:cSld name="TITLE_AND_TWO_COLUMNS">
    <p:spTree>
      <p:nvGrpSpPr>
        <p:cNvPr id="109" name="Shape 109"/>
        <p:cNvGrpSpPr/>
        <p:nvPr/>
      </p:nvGrpSpPr>
      <p:grpSpPr>
        <a:xfrm>
          <a:off x="0" y="0"/>
          <a:ext cx="0" cy="0"/>
          <a:chOff x="0" y="0"/>
          <a:chExt cx="0" cy="0"/>
        </a:xfrm>
      </p:grpSpPr>
      <p:sp>
        <p:nvSpPr>
          <p:cNvPr id="110" name="Google Shape;11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1" name="Google Shape;111;p27"/>
          <p:cNvSpPr txBox="1"/>
          <p:nvPr>
            <p:ph idx="1" type="body"/>
          </p:nvPr>
        </p:nvSpPr>
        <p:spPr>
          <a:xfrm>
            <a:off x="311700" y="1307225"/>
            <a:ext cx="39999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2" name="Google Shape;112;p27"/>
          <p:cNvSpPr txBox="1"/>
          <p:nvPr>
            <p:ph idx="2" type="body"/>
          </p:nvPr>
        </p:nvSpPr>
        <p:spPr>
          <a:xfrm>
            <a:off x="4832400" y="1307225"/>
            <a:ext cx="39999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3" name="Google Shape;11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27"/>
          <p:cNvSpPr txBox="1"/>
          <p:nvPr>
            <p:ph idx="3"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115" name="Google Shape;115;p27"/>
          <p:cNvSpPr/>
          <p:nvPr/>
        </p:nvSpPr>
        <p:spPr>
          <a:xfrm>
            <a:off x="-3036125" y="-8312566"/>
            <a:ext cx="8833800" cy="8833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7"/>
          <p:cNvSpPr/>
          <p:nvPr/>
        </p:nvSpPr>
        <p:spPr>
          <a:xfrm>
            <a:off x="8124350" y="720538"/>
            <a:ext cx="5032800" cy="50328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AND_TWO_COLUMNS_1">
    <p:spTree>
      <p:nvGrpSpPr>
        <p:cNvPr id="117" name="Shape 117"/>
        <p:cNvGrpSpPr/>
        <p:nvPr/>
      </p:nvGrpSpPr>
      <p:grpSpPr>
        <a:xfrm>
          <a:off x="0" y="0"/>
          <a:ext cx="0" cy="0"/>
          <a:chOff x="0" y="0"/>
          <a:chExt cx="0" cy="0"/>
        </a:xfrm>
      </p:grpSpPr>
      <p:sp>
        <p:nvSpPr>
          <p:cNvPr id="118" name="Google Shape;11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28"/>
          <p:cNvSpPr txBox="1"/>
          <p:nvPr>
            <p:ph idx="1" type="body"/>
          </p:nvPr>
        </p:nvSpPr>
        <p:spPr>
          <a:xfrm>
            <a:off x="311700" y="1307225"/>
            <a:ext cx="27132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0" name="Google Shape;120;p28"/>
          <p:cNvSpPr txBox="1"/>
          <p:nvPr>
            <p:ph idx="2" type="body"/>
          </p:nvPr>
        </p:nvSpPr>
        <p:spPr>
          <a:xfrm>
            <a:off x="6119100" y="1307225"/>
            <a:ext cx="27132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22" name="Google Shape;122;p28"/>
          <p:cNvSpPr txBox="1"/>
          <p:nvPr>
            <p:ph idx="3"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123" name="Google Shape;123;p28"/>
          <p:cNvSpPr txBox="1"/>
          <p:nvPr>
            <p:ph idx="4" type="body"/>
          </p:nvPr>
        </p:nvSpPr>
        <p:spPr>
          <a:xfrm>
            <a:off x="3215400" y="1307225"/>
            <a:ext cx="27132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4" name="Google Shape;124;p28"/>
          <p:cNvSpPr/>
          <p:nvPr/>
        </p:nvSpPr>
        <p:spPr>
          <a:xfrm>
            <a:off x="-2121725" y="-8312566"/>
            <a:ext cx="8833800" cy="8833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8"/>
          <p:cNvSpPr/>
          <p:nvPr/>
        </p:nvSpPr>
        <p:spPr>
          <a:xfrm>
            <a:off x="8124350" y="1558738"/>
            <a:ext cx="5032800" cy="50328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p:cSld name="ONE_COLUMN_TEXT">
    <p:spTree>
      <p:nvGrpSpPr>
        <p:cNvPr id="126" name="Shape 126"/>
        <p:cNvGrpSpPr/>
        <p:nvPr/>
      </p:nvGrpSpPr>
      <p:grpSpPr>
        <a:xfrm>
          <a:off x="0" y="0"/>
          <a:ext cx="0" cy="0"/>
          <a:chOff x="0" y="0"/>
          <a:chExt cx="0" cy="0"/>
        </a:xfrm>
      </p:grpSpPr>
      <p:sp>
        <p:nvSpPr>
          <p:cNvPr id="127" name="Google Shape;12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8" name="Google Shape;128;p29"/>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129" name="Google Shape;129;p29"/>
          <p:cNvSpPr/>
          <p:nvPr/>
        </p:nvSpPr>
        <p:spPr>
          <a:xfrm>
            <a:off x="155100" y="1019184"/>
            <a:ext cx="8833800" cy="8833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9"/>
          <p:cNvSpPr/>
          <p:nvPr/>
        </p:nvSpPr>
        <p:spPr>
          <a:xfrm>
            <a:off x="5987575" y="-3597312"/>
            <a:ext cx="5032800" cy="50328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1" name="Shape 131"/>
        <p:cNvGrpSpPr/>
        <p:nvPr/>
      </p:nvGrpSpPr>
      <p:grpSpPr>
        <a:xfrm>
          <a:off x="0" y="0"/>
          <a:ext cx="0" cy="0"/>
          <a:chOff x="0" y="0"/>
          <a:chExt cx="0" cy="0"/>
        </a:xfrm>
      </p:grpSpPr>
      <p:sp>
        <p:nvSpPr>
          <p:cNvPr id="132" name="Google Shape;13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30"/>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2">
    <p:spTree>
      <p:nvGrpSpPr>
        <p:cNvPr id="135" name="Shape 135"/>
        <p:cNvGrpSpPr/>
        <p:nvPr/>
      </p:nvGrpSpPr>
      <p:grpSpPr>
        <a:xfrm>
          <a:off x="0" y="0"/>
          <a:ext cx="0" cy="0"/>
          <a:chOff x="0" y="0"/>
          <a:chExt cx="0" cy="0"/>
        </a:xfrm>
      </p:grpSpPr>
      <p:sp>
        <p:nvSpPr>
          <p:cNvPr id="136" name="Google Shape;136;p31"/>
          <p:cNvSpPr/>
          <p:nvPr/>
        </p:nvSpPr>
        <p:spPr>
          <a:xfrm>
            <a:off x="-1426381" y="3762564"/>
            <a:ext cx="4589100" cy="4589100"/>
          </a:xfrm>
          <a:prstGeom prst="ellipse">
            <a:avLst/>
          </a:prstGeom>
          <a:solidFill>
            <a:srgbClr val="68CAED">
              <a:alpha val="1732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latin typeface="IBM Plex Sans"/>
              <a:ea typeface="IBM Plex Sans"/>
              <a:cs typeface="IBM Plex Sans"/>
              <a:sym typeface="IBM Plex Sans"/>
            </a:endParaRPr>
          </a:p>
        </p:txBody>
      </p:sp>
      <p:sp>
        <p:nvSpPr>
          <p:cNvPr id="137" name="Google Shape;137;p31"/>
          <p:cNvSpPr/>
          <p:nvPr/>
        </p:nvSpPr>
        <p:spPr>
          <a:xfrm>
            <a:off x="8568781" y="-887750"/>
            <a:ext cx="8031600" cy="80316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138" name="Google Shape;13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p31"/>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6" name="Shape 16"/>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spTree>
      <p:nvGrpSpPr>
        <p:cNvPr id="140" name="Shape 140"/>
        <p:cNvGrpSpPr/>
        <p:nvPr/>
      </p:nvGrpSpPr>
      <p:grpSpPr>
        <a:xfrm>
          <a:off x="0" y="0"/>
          <a:ext cx="0" cy="0"/>
          <a:chOff x="0" y="0"/>
          <a:chExt cx="0" cy="0"/>
        </a:xfrm>
      </p:grpSpPr>
      <p:sp>
        <p:nvSpPr>
          <p:cNvPr id="141" name="Google Shape;141;p32"/>
          <p:cNvSpPr/>
          <p:nvPr/>
        </p:nvSpPr>
        <p:spPr>
          <a:xfrm>
            <a:off x="-532800" y="1615663"/>
            <a:ext cx="5032800" cy="5032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2"/>
          <p:cNvSpPr/>
          <p:nvPr/>
        </p:nvSpPr>
        <p:spPr>
          <a:xfrm>
            <a:off x="4806300" y="-425176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4" name="Google Shape;144;p32"/>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5" name="Shape 145"/>
        <p:cNvGrpSpPr/>
        <p:nvPr/>
      </p:nvGrpSpPr>
      <p:grpSpPr>
        <a:xfrm>
          <a:off x="0" y="0"/>
          <a:ext cx="0" cy="0"/>
          <a:chOff x="0" y="0"/>
          <a:chExt cx="0" cy="0"/>
        </a:xfrm>
      </p:grpSpPr>
      <p:sp>
        <p:nvSpPr>
          <p:cNvPr id="146" name="Google Shape;146;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47" name="Google Shape;147;p33"/>
          <p:cNvSpPr/>
          <p:nvPr/>
        </p:nvSpPr>
        <p:spPr>
          <a:xfrm>
            <a:off x="-2622175" y="-1112943"/>
            <a:ext cx="8041800" cy="8041800"/>
          </a:xfrm>
          <a:prstGeom prst="ellipse">
            <a:avLst/>
          </a:prstGeom>
          <a:solidFill>
            <a:srgbClr val="FFFFFF">
              <a:alpha val="61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3"/>
          <p:cNvSpPr/>
          <p:nvPr/>
        </p:nvSpPr>
        <p:spPr>
          <a:xfrm>
            <a:off x="3389450" y="-4978190"/>
            <a:ext cx="11118900" cy="11118900"/>
          </a:xfrm>
          <a:prstGeom prst="ellipse">
            <a:avLst/>
          </a:prstGeom>
          <a:solidFill>
            <a:srgbClr val="68CAED">
              <a:alpha val="5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149" name="Google Shape;149;p33"/>
          <p:cNvSpPr/>
          <p:nvPr/>
        </p:nvSpPr>
        <p:spPr>
          <a:xfrm>
            <a:off x="-1997175" y="-1485587"/>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33"/>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2" name="Shape 152"/>
        <p:cNvGrpSpPr/>
        <p:nvPr/>
      </p:nvGrpSpPr>
      <p:grpSpPr>
        <a:xfrm>
          <a:off x="0" y="0"/>
          <a:ext cx="0" cy="0"/>
          <a:chOff x="0" y="0"/>
          <a:chExt cx="0" cy="0"/>
        </a:xfrm>
      </p:grpSpPr>
      <p:sp>
        <p:nvSpPr>
          <p:cNvPr id="153" name="Google Shape;15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5" name="Google Shape;155;p34"/>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1">
    <p:spTree>
      <p:nvGrpSpPr>
        <p:cNvPr id="156" name="Shape 156"/>
        <p:cNvGrpSpPr/>
        <p:nvPr/>
      </p:nvGrpSpPr>
      <p:grpSpPr>
        <a:xfrm>
          <a:off x="0" y="0"/>
          <a:ext cx="0" cy="0"/>
          <a:chOff x="0" y="0"/>
          <a:chExt cx="0" cy="0"/>
        </a:xfrm>
      </p:grpSpPr>
      <p:sp>
        <p:nvSpPr>
          <p:cNvPr id="157" name="Google Shape;15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58" name="Google Shape;158;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9" name="Google Shape;159;p35"/>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160" name="Google Shape;160;p35"/>
          <p:cNvSpPr/>
          <p:nvPr/>
        </p:nvSpPr>
        <p:spPr>
          <a:xfrm>
            <a:off x="-2471050" y="2273650"/>
            <a:ext cx="8031600" cy="80316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5"/>
          <p:cNvSpPr/>
          <p:nvPr/>
        </p:nvSpPr>
        <p:spPr>
          <a:xfrm>
            <a:off x="3826075" y="2273650"/>
            <a:ext cx="8031600" cy="80316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type="blank">
  <p:cSld name="BLANK">
    <p:spTree>
      <p:nvGrpSpPr>
        <p:cNvPr id="162" name="Shape 162"/>
        <p:cNvGrpSpPr/>
        <p:nvPr/>
      </p:nvGrpSpPr>
      <p:grpSpPr>
        <a:xfrm>
          <a:off x="0" y="0"/>
          <a:ext cx="0" cy="0"/>
          <a:chOff x="0" y="0"/>
          <a:chExt cx="0" cy="0"/>
        </a:xfrm>
      </p:grpSpPr>
      <p:sp>
        <p:nvSpPr>
          <p:cNvPr id="163" name="Google Shape;163;p36"/>
          <p:cNvSpPr txBox="1"/>
          <p:nvPr/>
        </p:nvSpPr>
        <p:spPr>
          <a:xfrm>
            <a:off x="1169250" y="2677500"/>
            <a:ext cx="6805500" cy="1820100"/>
          </a:xfrm>
          <a:prstGeom prst="rect">
            <a:avLst/>
          </a:prstGeom>
          <a:noFill/>
          <a:ln>
            <a:noFill/>
          </a:ln>
        </p:spPr>
        <p:txBody>
          <a:bodyPr anchorCtr="0" anchor="ctr" bIns="91425" lIns="91425" spcFirstLastPara="1" rIns="91425" wrap="square" tIns="91425">
            <a:noAutofit/>
          </a:bodyPr>
          <a:lstStyle/>
          <a:p>
            <a:pPr indent="0" lvl="0" marL="0" rtl="0" algn="ctr">
              <a:spcBef>
                <a:spcPts val="1800"/>
              </a:spcBef>
              <a:spcAft>
                <a:spcPts val="0"/>
              </a:spcAft>
              <a:buClr>
                <a:schemeClr val="dk1"/>
              </a:buClr>
              <a:buSzPts val="1100"/>
              <a:buFont typeface="Arial"/>
              <a:buNone/>
            </a:pPr>
            <a:r>
              <a:t/>
            </a:r>
            <a:endParaRPr b="1" sz="2400">
              <a:solidFill>
                <a:srgbClr val="434343"/>
              </a:solidFill>
              <a:latin typeface="IBM Plex Sans"/>
              <a:ea typeface="IBM Plex Sans"/>
              <a:cs typeface="IBM Plex Sans"/>
              <a:sym typeface="IBM Plex Sans"/>
            </a:endParaRPr>
          </a:p>
          <a:p>
            <a:pPr indent="0" lvl="0" marL="0" rtl="0" algn="ctr">
              <a:spcBef>
                <a:spcPts val="1800"/>
              </a:spcBef>
              <a:spcAft>
                <a:spcPts val="400"/>
              </a:spcAft>
              <a:buNone/>
            </a:pPr>
            <a:r>
              <a:t/>
            </a:r>
            <a:endParaRPr sz="2400">
              <a:solidFill>
                <a:srgbClr val="434343"/>
              </a:solidFill>
              <a:latin typeface="IBM Plex Sans"/>
              <a:ea typeface="IBM Plex Sans"/>
              <a:cs typeface="IBM Plex Sans"/>
              <a:sym typeface="IBM Plex Sans"/>
            </a:endParaRPr>
          </a:p>
        </p:txBody>
      </p:sp>
      <p:sp>
        <p:nvSpPr>
          <p:cNvPr id="164" name="Google Shape;164;p36"/>
          <p:cNvSpPr/>
          <p:nvPr/>
        </p:nvSpPr>
        <p:spPr>
          <a:xfrm>
            <a:off x="7134700" y="-225171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6"/>
          <p:cNvSpPr/>
          <p:nvPr/>
        </p:nvSpPr>
        <p:spPr>
          <a:xfrm>
            <a:off x="-3689200" y="3630793"/>
            <a:ext cx="6118800" cy="6118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7" name="Google Shape;167;p36"/>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p:cSld name="BLANK_1">
    <p:spTree>
      <p:nvGrpSpPr>
        <p:cNvPr id="168" name="Shape 168"/>
        <p:cNvGrpSpPr/>
        <p:nvPr/>
      </p:nvGrpSpPr>
      <p:grpSpPr>
        <a:xfrm>
          <a:off x="0" y="0"/>
          <a:ext cx="0" cy="0"/>
          <a:chOff x="0" y="0"/>
          <a:chExt cx="0" cy="0"/>
        </a:xfrm>
      </p:grpSpPr>
      <p:pic>
        <p:nvPicPr>
          <p:cNvPr id="169" name="Google Shape;169;p37"/>
          <p:cNvPicPr preferRelativeResize="0"/>
          <p:nvPr/>
        </p:nvPicPr>
        <p:blipFill>
          <a:blip r:embed="rId2">
            <a:alphaModFix/>
          </a:blip>
          <a:stretch>
            <a:fillRect/>
          </a:stretch>
        </p:blipFill>
        <p:spPr>
          <a:xfrm>
            <a:off x="3275775" y="2107701"/>
            <a:ext cx="2592450" cy="9281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1">
  <p:cSld name="BLANK_2">
    <p:spTree>
      <p:nvGrpSpPr>
        <p:cNvPr id="170" name="Shape 170"/>
        <p:cNvGrpSpPr/>
        <p:nvPr/>
      </p:nvGrpSpPr>
      <p:grpSpPr>
        <a:xfrm>
          <a:off x="0" y="0"/>
          <a:ext cx="0" cy="0"/>
          <a:chOff x="0" y="0"/>
          <a:chExt cx="0" cy="0"/>
        </a:xfrm>
      </p:grpSpPr>
      <p:sp>
        <p:nvSpPr>
          <p:cNvPr id="171" name="Google Shape;171;p38"/>
          <p:cNvSpPr txBox="1"/>
          <p:nvPr/>
        </p:nvSpPr>
        <p:spPr>
          <a:xfrm>
            <a:off x="1169250" y="2677500"/>
            <a:ext cx="6805500" cy="1820100"/>
          </a:xfrm>
          <a:prstGeom prst="rect">
            <a:avLst/>
          </a:prstGeom>
          <a:noFill/>
          <a:ln>
            <a:noFill/>
          </a:ln>
        </p:spPr>
        <p:txBody>
          <a:bodyPr anchorCtr="0" anchor="ctr" bIns="91425" lIns="91425" spcFirstLastPara="1" rIns="91425" wrap="square" tIns="91425">
            <a:noAutofit/>
          </a:bodyPr>
          <a:lstStyle/>
          <a:p>
            <a:pPr indent="0" lvl="0" marL="0" rtl="0" algn="ctr">
              <a:spcBef>
                <a:spcPts val="1800"/>
              </a:spcBef>
              <a:spcAft>
                <a:spcPts val="0"/>
              </a:spcAft>
              <a:buClr>
                <a:schemeClr val="dk1"/>
              </a:buClr>
              <a:buSzPts val="1100"/>
              <a:buFont typeface="Arial"/>
              <a:buNone/>
            </a:pPr>
            <a:r>
              <a:t/>
            </a:r>
            <a:endParaRPr b="1" sz="2400">
              <a:solidFill>
                <a:srgbClr val="434343"/>
              </a:solidFill>
              <a:latin typeface="IBM Plex Sans"/>
              <a:ea typeface="IBM Plex Sans"/>
              <a:cs typeface="IBM Plex Sans"/>
              <a:sym typeface="IBM Plex Sans"/>
            </a:endParaRPr>
          </a:p>
          <a:p>
            <a:pPr indent="0" lvl="0" marL="0" rtl="0" algn="ctr">
              <a:spcBef>
                <a:spcPts val="1800"/>
              </a:spcBef>
              <a:spcAft>
                <a:spcPts val="400"/>
              </a:spcAft>
              <a:buNone/>
            </a:pPr>
            <a:r>
              <a:t/>
            </a:r>
            <a:endParaRPr sz="2400">
              <a:solidFill>
                <a:srgbClr val="434343"/>
              </a:solidFill>
              <a:latin typeface="IBM Plex Sans"/>
              <a:ea typeface="IBM Plex Sans"/>
              <a:cs typeface="IBM Plex Sans"/>
              <a:sym typeface="IBM Plex Sans"/>
            </a:endParaRPr>
          </a:p>
        </p:txBody>
      </p:sp>
      <p:sp>
        <p:nvSpPr>
          <p:cNvPr id="172" name="Google Shape;172;p38"/>
          <p:cNvSpPr/>
          <p:nvPr/>
        </p:nvSpPr>
        <p:spPr>
          <a:xfrm>
            <a:off x="7134700" y="-225171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8"/>
          <p:cNvSpPr/>
          <p:nvPr/>
        </p:nvSpPr>
        <p:spPr>
          <a:xfrm>
            <a:off x="-5542150" y="294279"/>
            <a:ext cx="6702900" cy="6702900"/>
          </a:xfrm>
          <a:prstGeom prst="ellipse">
            <a:avLst/>
          </a:prstGeom>
          <a:solidFill>
            <a:srgbClr val="3529BE">
              <a:alpha val="17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bg>
      <p:bgPr>
        <a:solidFill>
          <a:srgbClr val="3529BE"/>
        </a:solidFill>
      </p:bgPr>
    </p:bg>
    <p:spTree>
      <p:nvGrpSpPr>
        <p:cNvPr id="174" name="Shape 174"/>
        <p:cNvGrpSpPr/>
        <p:nvPr/>
      </p:nvGrpSpPr>
      <p:grpSpPr>
        <a:xfrm>
          <a:off x="0" y="0"/>
          <a:ext cx="0" cy="0"/>
          <a:chOff x="0" y="0"/>
          <a:chExt cx="0" cy="0"/>
        </a:xfrm>
      </p:grpSpPr>
      <p:pic>
        <p:nvPicPr>
          <p:cNvPr id="175" name="Google Shape;175;p39"/>
          <p:cNvPicPr preferRelativeResize="0"/>
          <p:nvPr/>
        </p:nvPicPr>
        <p:blipFill>
          <a:blip r:embed="rId2">
            <a:alphaModFix/>
          </a:blip>
          <a:stretch>
            <a:fillRect/>
          </a:stretch>
        </p:blipFill>
        <p:spPr>
          <a:xfrm>
            <a:off x="2831900" y="228600"/>
            <a:ext cx="5854901" cy="166222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3">
    <p:spTree>
      <p:nvGrpSpPr>
        <p:cNvPr id="176" name="Shape 176"/>
        <p:cNvGrpSpPr/>
        <p:nvPr/>
      </p:nvGrpSpPr>
      <p:grpSpPr>
        <a:xfrm>
          <a:off x="0" y="0"/>
          <a:ext cx="0" cy="0"/>
          <a:chOff x="0" y="0"/>
          <a:chExt cx="0" cy="0"/>
        </a:xfrm>
      </p:grpSpPr>
      <p:sp>
        <p:nvSpPr>
          <p:cNvPr id="177" name="Google Shape;17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4">
    <p:spTree>
      <p:nvGrpSpPr>
        <p:cNvPr id="178" name="Shape 178"/>
        <p:cNvGrpSpPr/>
        <p:nvPr/>
      </p:nvGrpSpPr>
      <p:grpSpPr>
        <a:xfrm>
          <a:off x="0" y="0"/>
          <a:ext cx="0" cy="0"/>
          <a:chOff x="0" y="0"/>
          <a:chExt cx="0" cy="0"/>
        </a:xfrm>
      </p:grpSpPr>
      <p:sp>
        <p:nvSpPr>
          <p:cNvPr id="179" name="Google Shape;179;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sz="36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5">
    <p:spTree>
      <p:nvGrpSpPr>
        <p:cNvPr id="180" name="Shape 180"/>
        <p:cNvGrpSpPr/>
        <p:nvPr/>
      </p:nvGrpSpPr>
      <p:grpSpPr>
        <a:xfrm>
          <a:off x="0" y="0"/>
          <a:ext cx="0" cy="0"/>
          <a:chOff x="0" y="0"/>
          <a:chExt cx="0" cy="0"/>
        </a:xfrm>
      </p:grpSpPr>
      <p:sp>
        <p:nvSpPr>
          <p:cNvPr id="181" name="Google Shape;18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186" name="Shape 186"/>
        <p:cNvGrpSpPr/>
        <p:nvPr/>
      </p:nvGrpSpPr>
      <p:grpSpPr>
        <a:xfrm>
          <a:off x="0" y="0"/>
          <a:ext cx="0" cy="0"/>
          <a:chOff x="0" y="0"/>
          <a:chExt cx="0" cy="0"/>
        </a:xfrm>
      </p:grpSpPr>
      <p:pic>
        <p:nvPicPr>
          <p:cNvPr id="187" name="Google Shape;187;p44"/>
          <p:cNvPicPr preferRelativeResize="0"/>
          <p:nvPr/>
        </p:nvPicPr>
        <p:blipFill>
          <a:blip r:embed="rId2">
            <a:alphaModFix/>
          </a:blip>
          <a:stretch>
            <a:fillRect/>
          </a:stretch>
        </p:blipFill>
        <p:spPr>
          <a:xfrm>
            <a:off x="719950" y="1519327"/>
            <a:ext cx="3037675" cy="10875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C2DE7"/>
        </a:solidFill>
      </p:bgPr>
    </p:bg>
    <p:spTree>
      <p:nvGrpSpPr>
        <p:cNvPr id="188" name="Shape 188"/>
        <p:cNvGrpSpPr/>
        <p:nvPr/>
      </p:nvGrpSpPr>
      <p:grpSpPr>
        <a:xfrm>
          <a:off x="0" y="0"/>
          <a:ext cx="0" cy="0"/>
          <a:chOff x="0" y="0"/>
          <a:chExt cx="0" cy="0"/>
        </a:xfrm>
      </p:grpSpPr>
      <p:sp>
        <p:nvSpPr>
          <p:cNvPr id="189" name="Google Shape;189;p4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sz="36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0" name="Google Shape;190;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Title No Subtitle" type="tx">
  <p:cSld name="TITLE_AND_BODY">
    <p:spTree>
      <p:nvGrpSpPr>
        <p:cNvPr id="191" name="Shape 191"/>
        <p:cNvGrpSpPr/>
        <p:nvPr/>
      </p:nvGrpSpPr>
      <p:grpSpPr>
        <a:xfrm>
          <a:off x="0" y="0"/>
          <a:ext cx="0" cy="0"/>
          <a:chOff x="0" y="0"/>
          <a:chExt cx="0" cy="0"/>
        </a:xfrm>
      </p:grpSpPr>
      <p:sp>
        <p:nvSpPr>
          <p:cNvPr id="192" name="Google Shape;19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193" name="Google Shape;193;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194" name="Google Shape;194;p46"/>
          <p:cNvSpPr/>
          <p:nvPr/>
        </p:nvSpPr>
        <p:spPr>
          <a:xfrm>
            <a:off x="8624850" y="55338"/>
            <a:ext cx="5032800" cy="5032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6"/>
          <p:cNvSpPr/>
          <p:nvPr/>
        </p:nvSpPr>
        <p:spPr>
          <a:xfrm>
            <a:off x="-4721100" y="-1785037"/>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Title Only">
  <p:cSld name="TITLE_AND_BODY_2">
    <p:spTree>
      <p:nvGrpSpPr>
        <p:cNvPr id="196" name="Shape 196"/>
        <p:cNvGrpSpPr/>
        <p:nvPr/>
      </p:nvGrpSpPr>
      <p:grpSpPr>
        <a:xfrm>
          <a:off x="0" y="0"/>
          <a:ext cx="0" cy="0"/>
          <a:chOff x="0" y="0"/>
          <a:chExt cx="0" cy="0"/>
        </a:xfrm>
      </p:grpSpPr>
      <p:sp>
        <p:nvSpPr>
          <p:cNvPr id="197" name="Google Shape;197;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198" name="Google Shape;198;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199" name="Google Shape;199;p47"/>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200" name="Google Shape;200;p47"/>
          <p:cNvSpPr/>
          <p:nvPr/>
        </p:nvSpPr>
        <p:spPr>
          <a:xfrm>
            <a:off x="5328125" y="-4624687"/>
            <a:ext cx="5032800" cy="5032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7"/>
          <p:cNvSpPr/>
          <p:nvPr/>
        </p:nvSpPr>
        <p:spPr>
          <a:xfrm>
            <a:off x="4054675" y="4822313"/>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Statistic">
  <p:cSld name="TITLE_AND_BODY_2_1">
    <p:spTree>
      <p:nvGrpSpPr>
        <p:cNvPr id="202" name="Shape 202"/>
        <p:cNvGrpSpPr/>
        <p:nvPr/>
      </p:nvGrpSpPr>
      <p:grpSpPr>
        <a:xfrm>
          <a:off x="0" y="0"/>
          <a:ext cx="0" cy="0"/>
          <a:chOff x="0" y="0"/>
          <a:chExt cx="0" cy="0"/>
        </a:xfrm>
      </p:grpSpPr>
      <p:sp>
        <p:nvSpPr>
          <p:cNvPr id="203" name="Google Shape;203;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204" name="Google Shape;204;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205" name="Google Shape;205;p48"/>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206" name="Google Shape;206;p48"/>
          <p:cNvSpPr/>
          <p:nvPr/>
        </p:nvSpPr>
        <p:spPr>
          <a:xfrm>
            <a:off x="-532800" y="1615663"/>
            <a:ext cx="5032800" cy="5032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8"/>
          <p:cNvSpPr/>
          <p:nvPr/>
        </p:nvSpPr>
        <p:spPr>
          <a:xfrm>
            <a:off x="4806300" y="-425176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cSld name="TITLE_AND_BODY_1">
    <p:spTree>
      <p:nvGrpSpPr>
        <p:cNvPr id="208" name="Shape 208"/>
        <p:cNvGrpSpPr/>
        <p:nvPr/>
      </p:nvGrpSpPr>
      <p:grpSpPr>
        <a:xfrm>
          <a:off x="0" y="0"/>
          <a:ext cx="0" cy="0"/>
          <a:chOff x="0" y="0"/>
          <a:chExt cx="0" cy="0"/>
        </a:xfrm>
      </p:grpSpPr>
      <p:sp>
        <p:nvSpPr>
          <p:cNvPr id="209" name="Google Shape;209;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210" name="Google Shape;210;p49"/>
          <p:cNvSpPr txBox="1"/>
          <p:nvPr>
            <p:ph idx="1" type="body"/>
          </p:nvPr>
        </p:nvSpPr>
        <p:spPr>
          <a:xfrm>
            <a:off x="311700" y="1307325"/>
            <a:ext cx="8520600" cy="3261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IBM Plex Sans"/>
              <a:buChar char="●"/>
              <a:defRPr>
                <a:latin typeface="IBM Plex Sans"/>
                <a:ea typeface="IBM Plex Sans"/>
                <a:cs typeface="IBM Plex Sans"/>
                <a:sym typeface="IBM Plex Sans"/>
              </a:defRPr>
            </a:lvl1pPr>
            <a:lvl2pPr indent="-317500" lvl="1" marL="914400" rtl="0">
              <a:spcBef>
                <a:spcPts val="1600"/>
              </a:spcBef>
              <a:spcAft>
                <a:spcPts val="0"/>
              </a:spcAft>
              <a:buSzPts val="1400"/>
              <a:buFont typeface="IBM Plex Sans"/>
              <a:buChar char="○"/>
              <a:defRPr>
                <a:latin typeface="IBM Plex Sans"/>
                <a:ea typeface="IBM Plex Sans"/>
                <a:cs typeface="IBM Plex Sans"/>
                <a:sym typeface="IBM Plex Sans"/>
              </a:defRPr>
            </a:lvl2pPr>
            <a:lvl3pPr indent="-317500" lvl="2" marL="1371600" rtl="0">
              <a:spcBef>
                <a:spcPts val="1600"/>
              </a:spcBef>
              <a:spcAft>
                <a:spcPts val="0"/>
              </a:spcAft>
              <a:buSzPts val="1400"/>
              <a:buFont typeface="IBM Plex Sans"/>
              <a:buChar char="■"/>
              <a:defRPr>
                <a:latin typeface="IBM Plex Sans"/>
                <a:ea typeface="IBM Plex Sans"/>
                <a:cs typeface="IBM Plex Sans"/>
                <a:sym typeface="IBM Plex Sans"/>
              </a:defRPr>
            </a:lvl3pPr>
            <a:lvl4pPr indent="-317500" lvl="3" marL="1828800" rtl="0">
              <a:spcBef>
                <a:spcPts val="1600"/>
              </a:spcBef>
              <a:spcAft>
                <a:spcPts val="0"/>
              </a:spcAft>
              <a:buSzPts val="1400"/>
              <a:buFont typeface="IBM Plex Sans"/>
              <a:buChar char="●"/>
              <a:defRPr>
                <a:latin typeface="IBM Plex Sans"/>
                <a:ea typeface="IBM Plex Sans"/>
                <a:cs typeface="IBM Plex Sans"/>
                <a:sym typeface="IBM Plex Sans"/>
              </a:defRPr>
            </a:lvl4pPr>
            <a:lvl5pPr indent="-317500" lvl="4" marL="2286000" rtl="0">
              <a:spcBef>
                <a:spcPts val="1600"/>
              </a:spcBef>
              <a:spcAft>
                <a:spcPts val="0"/>
              </a:spcAft>
              <a:buSzPts val="1400"/>
              <a:buFont typeface="IBM Plex Sans"/>
              <a:buChar char="○"/>
              <a:defRPr>
                <a:latin typeface="IBM Plex Sans"/>
                <a:ea typeface="IBM Plex Sans"/>
                <a:cs typeface="IBM Plex Sans"/>
                <a:sym typeface="IBM Plex Sans"/>
              </a:defRPr>
            </a:lvl5pPr>
            <a:lvl6pPr indent="-317500" lvl="5" marL="2743200" rtl="0">
              <a:spcBef>
                <a:spcPts val="1600"/>
              </a:spcBef>
              <a:spcAft>
                <a:spcPts val="0"/>
              </a:spcAft>
              <a:buSzPts val="1400"/>
              <a:buFont typeface="IBM Plex Sans"/>
              <a:buChar char="■"/>
              <a:defRPr>
                <a:latin typeface="IBM Plex Sans"/>
                <a:ea typeface="IBM Plex Sans"/>
                <a:cs typeface="IBM Plex Sans"/>
                <a:sym typeface="IBM Plex Sans"/>
              </a:defRPr>
            </a:lvl6pPr>
            <a:lvl7pPr indent="-317500" lvl="6" marL="3200400" rtl="0">
              <a:spcBef>
                <a:spcPts val="1600"/>
              </a:spcBef>
              <a:spcAft>
                <a:spcPts val="0"/>
              </a:spcAft>
              <a:buSzPts val="1400"/>
              <a:buFont typeface="IBM Plex Sans"/>
              <a:buChar char="●"/>
              <a:defRPr>
                <a:latin typeface="IBM Plex Sans"/>
                <a:ea typeface="IBM Plex Sans"/>
                <a:cs typeface="IBM Plex Sans"/>
                <a:sym typeface="IBM Plex Sans"/>
              </a:defRPr>
            </a:lvl7pPr>
            <a:lvl8pPr indent="-317500" lvl="7" marL="3657600" rtl="0">
              <a:spcBef>
                <a:spcPts val="1600"/>
              </a:spcBef>
              <a:spcAft>
                <a:spcPts val="0"/>
              </a:spcAft>
              <a:buSzPts val="1400"/>
              <a:buFont typeface="IBM Plex Sans"/>
              <a:buChar char="○"/>
              <a:defRPr>
                <a:latin typeface="IBM Plex Sans"/>
                <a:ea typeface="IBM Plex Sans"/>
                <a:cs typeface="IBM Plex Sans"/>
                <a:sym typeface="IBM Plex Sans"/>
              </a:defRPr>
            </a:lvl8pPr>
            <a:lvl9pPr indent="-317500" lvl="8" marL="4114800" rtl="0">
              <a:spcBef>
                <a:spcPts val="1600"/>
              </a:spcBef>
              <a:spcAft>
                <a:spcPts val="1600"/>
              </a:spcAft>
              <a:buSzPts val="1400"/>
              <a:buFont typeface="IBM Plex Sans"/>
              <a:buChar char="■"/>
              <a:defRPr>
                <a:latin typeface="IBM Plex Sans"/>
                <a:ea typeface="IBM Plex Sans"/>
                <a:cs typeface="IBM Plex Sans"/>
                <a:sym typeface="IBM Plex Sans"/>
              </a:defRPr>
            </a:lvl9pPr>
          </a:lstStyle>
          <a:p/>
        </p:txBody>
      </p:sp>
      <p:sp>
        <p:nvSpPr>
          <p:cNvPr id="211" name="Google Shape;211;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212" name="Google Shape;212;p49"/>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213" name="Google Shape;213;p49"/>
          <p:cNvSpPr/>
          <p:nvPr/>
        </p:nvSpPr>
        <p:spPr>
          <a:xfrm>
            <a:off x="-3950525" y="-8312566"/>
            <a:ext cx="8833800" cy="8833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9"/>
          <p:cNvSpPr/>
          <p:nvPr/>
        </p:nvSpPr>
        <p:spPr>
          <a:xfrm>
            <a:off x="8124350" y="-270062"/>
            <a:ext cx="5032800" cy="50328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ype="twoColTx">
  <p:cSld name="TITLE_AND_TWO_COLUMNS">
    <p:spTree>
      <p:nvGrpSpPr>
        <p:cNvPr id="215" name="Shape 215"/>
        <p:cNvGrpSpPr/>
        <p:nvPr/>
      </p:nvGrpSpPr>
      <p:grpSpPr>
        <a:xfrm>
          <a:off x="0" y="0"/>
          <a:ext cx="0" cy="0"/>
          <a:chOff x="0" y="0"/>
          <a:chExt cx="0" cy="0"/>
        </a:xfrm>
      </p:grpSpPr>
      <p:sp>
        <p:nvSpPr>
          <p:cNvPr id="216" name="Google Shape;216;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50"/>
          <p:cNvSpPr txBox="1"/>
          <p:nvPr>
            <p:ph idx="1" type="body"/>
          </p:nvPr>
        </p:nvSpPr>
        <p:spPr>
          <a:xfrm>
            <a:off x="311700" y="1307225"/>
            <a:ext cx="39999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8" name="Google Shape;218;p50"/>
          <p:cNvSpPr txBox="1"/>
          <p:nvPr>
            <p:ph idx="2" type="body"/>
          </p:nvPr>
        </p:nvSpPr>
        <p:spPr>
          <a:xfrm>
            <a:off x="4832400" y="1307225"/>
            <a:ext cx="39999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9" name="Google Shape;219;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20" name="Google Shape;220;p50"/>
          <p:cNvSpPr txBox="1"/>
          <p:nvPr>
            <p:ph idx="3"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221" name="Google Shape;221;p50"/>
          <p:cNvSpPr/>
          <p:nvPr/>
        </p:nvSpPr>
        <p:spPr>
          <a:xfrm>
            <a:off x="-3036125" y="-8312566"/>
            <a:ext cx="8833800" cy="8833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0"/>
          <p:cNvSpPr/>
          <p:nvPr/>
        </p:nvSpPr>
        <p:spPr>
          <a:xfrm>
            <a:off x="8124350" y="720538"/>
            <a:ext cx="5032800" cy="50328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AND_TWO_COLUMNS_1">
    <p:spTree>
      <p:nvGrpSpPr>
        <p:cNvPr id="223" name="Shape 223"/>
        <p:cNvGrpSpPr/>
        <p:nvPr/>
      </p:nvGrpSpPr>
      <p:grpSpPr>
        <a:xfrm>
          <a:off x="0" y="0"/>
          <a:ext cx="0" cy="0"/>
          <a:chOff x="0" y="0"/>
          <a:chExt cx="0" cy="0"/>
        </a:xfrm>
      </p:grpSpPr>
      <p:sp>
        <p:nvSpPr>
          <p:cNvPr id="224" name="Google Shape;22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5" name="Google Shape;225;p51"/>
          <p:cNvSpPr txBox="1"/>
          <p:nvPr>
            <p:ph idx="1" type="body"/>
          </p:nvPr>
        </p:nvSpPr>
        <p:spPr>
          <a:xfrm>
            <a:off x="311700" y="1307225"/>
            <a:ext cx="27132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6" name="Google Shape;226;p51"/>
          <p:cNvSpPr txBox="1"/>
          <p:nvPr>
            <p:ph idx="2" type="body"/>
          </p:nvPr>
        </p:nvSpPr>
        <p:spPr>
          <a:xfrm>
            <a:off x="6119100" y="1307225"/>
            <a:ext cx="27132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7" name="Google Shape;227;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28" name="Google Shape;228;p51"/>
          <p:cNvSpPr txBox="1"/>
          <p:nvPr>
            <p:ph idx="3"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229" name="Google Shape;229;p51"/>
          <p:cNvSpPr txBox="1"/>
          <p:nvPr>
            <p:ph idx="4" type="body"/>
          </p:nvPr>
        </p:nvSpPr>
        <p:spPr>
          <a:xfrm>
            <a:off x="3215400" y="1307225"/>
            <a:ext cx="27132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0" name="Google Shape;230;p51"/>
          <p:cNvSpPr/>
          <p:nvPr/>
        </p:nvSpPr>
        <p:spPr>
          <a:xfrm>
            <a:off x="-2121725" y="-8312566"/>
            <a:ext cx="8833800" cy="8833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1"/>
          <p:cNvSpPr/>
          <p:nvPr/>
        </p:nvSpPr>
        <p:spPr>
          <a:xfrm>
            <a:off x="8124350" y="1558738"/>
            <a:ext cx="5032800" cy="50328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p:cSld name="ONE_COLUMN_TEXT">
    <p:spTree>
      <p:nvGrpSpPr>
        <p:cNvPr id="232" name="Shape 232"/>
        <p:cNvGrpSpPr/>
        <p:nvPr/>
      </p:nvGrpSpPr>
      <p:grpSpPr>
        <a:xfrm>
          <a:off x="0" y="0"/>
          <a:ext cx="0" cy="0"/>
          <a:chOff x="0" y="0"/>
          <a:chExt cx="0" cy="0"/>
        </a:xfrm>
      </p:grpSpPr>
      <p:sp>
        <p:nvSpPr>
          <p:cNvPr id="233" name="Google Shape;233;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4" name="Google Shape;234;p52"/>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235" name="Google Shape;235;p52"/>
          <p:cNvSpPr/>
          <p:nvPr/>
        </p:nvSpPr>
        <p:spPr>
          <a:xfrm>
            <a:off x="155100" y="1019184"/>
            <a:ext cx="8833800" cy="8833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2"/>
          <p:cNvSpPr/>
          <p:nvPr/>
        </p:nvSpPr>
        <p:spPr>
          <a:xfrm>
            <a:off x="5987575" y="-3597312"/>
            <a:ext cx="5032800" cy="50328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Title No Subtitle" type="tx">
  <p:cSld name="TITLE_AND_BODY">
    <p:spTree>
      <p:nvGrpSpPr>
        <p:cNvPr id="20" name="Shape 20"/>
        <p:cNvGrpSpPr/>
        <p:nvPr/>
      </p:nvGrpSpPr>
      <p:grpSpPr>
        <a:xfrm>
          <a:off x="0" y="0"/>
          <a:ext cx="0" cy="0"/>
          <a:chOff x="0" y="0"/>
          <a:chExt cx="0" cy="0"/>
        </a:xfrm>
      </p:grpSpPr>
      <p:sp>
        <p:nvSpPr>
          <p:cNvPr id="21" name="Google Shape;21;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IBM Plex Sans"/>
              <a:buNone/>
              <a:defRPr>
                <a:latin typeface="IBM Plex Sans"/>
                <a:ea typeface="IBM Plex Sans"/>
                <a:cs typeface="IBM Plex Sans"/>
                <a:sym typeface="IBM Plex Sans"/>
              </a:defRPr>
            </a:lvl1pPr>
            <a:lvl2pPr lvl="1">
              <a:spcBef>
                <a:spcPts val="0"/>
              </a:spcBef>
              <a:spcAft>
                <a:spcPts val="0"/>
              </a:spcAft>
              <a:buSzPts val="2800"/>
              <a:buFont typeface="IBM Plex Sans"/>
              <a:buNone/>
              <a:defRPr>
                <a:latin typeface="IBM Plex Sans"/>
                <a:ea typeface="IBM Plex Sans"/>
                <a:cs typeface="IBM Plex Sans"/>
                <a:sym typeface="IBM Plex Sans"/>
              </a:defRPr>
            </a:lvl2pPr>
            <a:lvl3pPr lvl="2">
              <a:spcBef>
                <a:spcPts val="0"/>
              </a:spcBef>
              <a:spcAft>
                <a:spcPts val="0"/>
              </a:spcAft>
              <a:buSzPts val="2800"/>
              <a:buFont typeface="IBM Plex Sans"/>
              <a:buNone/>
              <a:defRPr>
                <a:latin typeface="IBM Plex Sans"/>
                <a:ea typeface="IBM Plex Sans"/>
                <a:cs typeface="IBM Plex Sans"/>
                <a:sym typeface="IBM Plex Sans"/>
              </a:defRPr>
            </a:lvl3pPr>
            <a:lvl4pPr lvl="3">
              <a:spcBef>
                <a:spcPts val="0"/>
              </a:spcBef>
              <a:spcAft>
                <a:spcPts val="0"/>
              </a:spcAft>
              <a:buSzPts val="2800"/>
              <a:buFont typeface="IBM Plex Sans"/>
              <a:buNone/>
              <a:defRPr>
                <a:latin typeface="IBM Plex Sans"/>
                <a:ea typeface="IBM Plex Sans"/>
                <a:cs typeface="IBM Plex Sans"/>
                <a:sym typeface="IBM Plex Sans"/>
              </a:defRPr>
            </a:lvl4pPr>
            <a:lvl5pPr lvl="4">
              <a:spcBef>
                <a:spcPts val="0"/>
              </a:spcBef>
              <a:spcAft>
                <a:spcPts val="0"/>
              </a:spcAft>
              <a:buSzPts val="2800"/>
              <a:buFont typeface="IBM Plex Sans"/>
              <a:buNone/>
              <a:defRPr>
                <a:latin typeface="IBM Plex Sans"/>
                <a:ea typeface="IBM Plex Sans"/>
                <a:cs typeface="IBM Plex Sans"/>
                <a:sym typeface="IBM Plex Sans"/>
              </a:defRPr>
            </a:lvl5pPr>
            <a:lvl6pPr lvl="5">
              <a:spcBef>
                <a:spcPts val="0"/>
              </a:spcBef>
              <a:spcAft>
                <a:spcPts val="0"/>
              </a:spcAft>
              <a:buSzPts val="2800"/>
              <a:buFont typeface="IBM Plex Sans"/>
              <a:buNone/>
              <a:defRPr>
                <a:latin typeface="IBM Plex Sans"/>
                <a:ea typeface="IBM Plex Sans"/>
                <a:cs typeface="IBM Plex Sans"/>
                <a:sym typeface="IBM Plex Sans"/>
              </a:defRPr>
            </a:lvl6pPr>
            <a:lvl7pPr lvl="6">
              <a:spcBef>
                <a:spcPts val="0"/>
              </a:spcBef>
              <a:spcAft>
                <a:spcPts val="0"/>
              </a:spcAft>
              <a:buSzPts val="2800"/>
              <a:buFont typeface="IBM Plex Sans"/>
              <a:buNone/>
              <a:defRPr>
                <a:latin typeface="IBM Plex Sans"/>
                <a:ea typeface="IBM Plex Sans"/>
                <a:cs typeface="IBM Plex Sans"/>
                <a:sym typeface="IBM Plex Sans"/>
              </a:defRPr>
            </a:lvl7pPr>
            <a:lvl8pPr lvl="7">
              <a:spcBef>
                <a:spcPts val="0"/>
              </a:spcBef>
              <a:spcAft>
                <a:spcPts val="0"/>
              </a:spcAft>
              <a:buSzPts val="2800"/>
              <a:buFont typeface="IBM Plex Sans"/>
              <a:buNone/>
              <a:defRPr>
                <a:latin typeface="IBM Plex Sans"/>
                <a:ea typeface="IBM Plex Sans"/>
                <a:cs typeface="IBM Plex Sans"/>
                <a:sym typeface="IBM Plex Sans"/>
              </a:defRPr>
            </a:lvl8pPr>
            <a:lvl9pPr lvl="8">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22" name="Google Shape;2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IBM Plex Sans"/>
                <a:ea typeface="IBM Plex Sans"/>
                <a:cs typeface="IBM Plex Sans"/>
                <a:sym typeface="IBM Plex Sans"/>
              </a:defRPr>
            </a:lvl1pPr>
            <a:lvl2pPr lvl="1">
              <a:buNone/>
              <a:defRPr>
                <a:latin typeface="IBM Plex Sans"/>
                <a:ea typeface="IBM Plex Sans"/>
                <a:cs typeface="IBM Plex Sans"/>
                <a:sym typeface="IBM Plex Sans"/>
              </a:defRPr>
            </a:lvl2pPr>
            <a:lvl3pPr lvl="2">
              <a:buNone/>
              <a:defRPr>
                <a:latin typeface="IBM Plex Sans"/>
                <a:ea typeface="IBM Plex Sans"/>
                <a:cs typeface="IBM Plex Sans"/>
                <a:sym typeface="IBM Plex Sans"/>
              </a:defRPr>
            </a:lvl3pPr>
            <a:lvl4pPr lvl="3">
              <a:buNone/>
              <a:defRPr>
                <a:latin typeface="IBM Plex Sans"/>
                <a:ea typeface="IBM Plex Sans"/>
                <a:cs typeface="IBM Plex Sans"/>
                <a:sym typeface="IBM Plex Sans"/>
              </a:defRPr>
            </a:lvl4pPr>
            <a:lvl5pPr lvl="4">
              <a:buNone/>
              <a:defRPr>
                <a:latin typeface="IBM Plex Sans"/>
                <a:ea typeface="IBM Plex Sans"/>
                <a:cs typeface="IBM Plex Sans"/>
                <a:sym typeface="IBM Plex Sans"/>
              </a:defRPr>
            </a:lvl5pPr>
            <a:lvl6pPr lvl="5">
              <a:buNone/>
              <a:defRPr>
                <a:latin typeface="IBM Plex Sans"/>
                <a:ea typeface="IBM Plex Sans"/>
                <a:cs typeface="IBM Plex Sans"/>
                <a:sym typeface="IBM Plex Sans"/>
              </a:defRPr>
            </a:lvl6pPr>
            <a:lvl7pPr lvl="6">
              <a:buNone/>
              <a:defRPr>
                <a:latin typeface="IBM Plex Sans"/>
                <a:ea typeface="IBM Plex Sans"/>
                <a:cs typeface="IBM Plex Sans"/>
                <a:sym typeface="IBM Plex Sans"/>
              </a:defRPr>
            </a:lvl7pPr>
            <a:lvl8pPr lvl="7">
              <a:buNone/>
              <a:defRPr>
                <a:latin typeface="IBM Plex Sans"/>
                <a:ea typeface="IBM Plex Sans"/>
                <a:cs typeface="IBM Plex Sans"/>
                <a:sym typeface="IBM Plex Sans"/>
              </a:defRPr>
            </a:lvl8pPr>
            <a:lvl9pPr lvl="8">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7" name="Shape 237"/>
        <p:cNvGrpSpPr/>
        <p:nvPr/>
      </p:nvGrpSpPr>
      <p:grpSpPr>
        <a:xfrm>
          <a:off x="0" y="0"/>
          <a:ext cx="0" cy="0"/>
          <a:chOff x="0" y="0"/>
          <a:chExt cx="0" cy="0"/>
        </a:xfrm>
      </p:grpSpPr>
      <p:sp>
        <p:nvSpPr>
          <p:cNvPr id="238" name="Google Shape;238;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9" name="Google Shape;239;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0" name="Google Shape;240;p53"/>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2">
    <p:spTree>
      <p:nvGrpSpPr>
        <p:cNvPr id="241" name="Shape 241"/>
        <p:cNvGrpSpPr/>
        <p:nvPr/>
      </p:nvGrpSpPr>
      <p:grpSpPr>
        <a:xfrm>
          <a:off x="0" y="0"/>
          <a:ext cx="0" cy="0"/>
          <a:chOff x="0" y="0"/>
          <a:chExt cx="0" cy="0"/>
        </a:xfrm>
      </p:grpSpPr>
      <p:sp>
        <p:nvSpPr>
          <p:cNvPr id="242" name="Google Shape;242;p54"/>
          <p:cNvSpPr/>
          <p:nvPr/>
        </p:nvSpPr>
        <p:spPr>
          <a:xfrm>
            <a:off x="-1426381" y="3762564"/>
            <a:ext cx="4589100" cy="4589100"/>
          </a:xfrm>
          <a:prstGeom prst="ellipse">
            <a:avLst/>
          </a:prstGeom>
          <a:solidFill>
            <a:srgbClr val="68CAED">
              <a:alpha val="1732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latin typeface="IBM Plex Sans"/>
              <a:ea typeface="IBM Plex Sans"/>
              <a:cs typeface="IBM Plex Sans"/>
              <a:sym typeface="IBM Plex Sans"/>
            </a:endParaRPr>
          </a:p>
        </p:txBody>
      </p:sp>
      <p:sp>
        <p:nvSpPr>
          <p:cNvPr id="243" name="Google Shape;243;p54"/>
          <p:cNvSpPr/>
          <p:nvPr/>
        </p:nvSpPr>
        <p:spPr>
          <a:xfrm>
            <a:off x="8568781" y="-887750"/>
            <a:ext cx="8031600" cy="80316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244" name="Google Shape;244;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5" name="Google Shape;245;p54"/>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spTree>
      <p:nvGrpSpPr>
        <p:cNvPr id="246" name="Shape 246"/>
        <p:cNvGrpSpPr/>
        <p:nvPr/>
      </p:nvGrpSpPr>
      <p:grpSpPr>
        <a:xfrm>
          <a:off x="0" y="0"/>
          <a:ext cx="0" cy="0"/>
          <a:chOff x="0" y="0"/>
          <a:chExt cx="0" cy="0"/>
        </a:xfrm>
      </p:grpSpPr>
      <p:sp>
        <p:nvSpPr>
          <p:cNvPr id="247" name="Google Shape;247;p55"/>
          <p:cNvSpPr/>
          <p:nvPr/>
        </p:nvSpPr>
        <p:spPr>
          <a:xfrm>
            <a:off x="-532800" y="1615663"/>
            <a:ext cx="5032800" cy="5032800"/>
          </a:xfrm>
          <a:prstGeom prst="ellipse">
            <a:avLst/>
          </a:prstGeom>
          <a:solidFill>
            <a:srgbClr val="68CAED">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5"/>
          <p:cNvSpPr/>
          <p:nvPr/>
        </p:nvSpPr>
        <p:spPr>
          <a:xfrm>
            <a:off x="4806300" y="-425176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0" name="Google Shape;250;p55"/>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1" name="Shape 251"/>
        <p:cNvGrpSpPr/>
        <p:nvPr/>
      </p:nvGrpSpPr>
      <p:grpSpPr>
        <a:xfrm>
          <a:off x="0" y="0"/>
          <a:ext cx="0" cy="0"/>
          <a:chOff x="0" y="0"/>
          <a:chExt cx="0" cy="0"/>
        </a:xfrm>
      </p:grpSpPr>
      <p:sp>
        <p:nvSpPr>
          <p:cNvPr id="252" name="Google Shape;252;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53" name="Google Shape;253;p56"/>
          <p:cNvSpPr/>
          <p:nvPr/>
        </p:nvSpPr>
        <p:spPr>
          <a:xfrm>
            <a:off x="-2622175" y="-1112943"/>
            <a:ext cx="8041800" cy="8041800"/>
          </a:xfrm>
          <a:prstGeom prst="ellipse">
            <a:avLst/>
          </a:prstGeom>
          <a:solidFill>
            <a:srgbClr val="FFFFFF">
              <a:alpha val="61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6"/>
          <p:cNvSpPr/>
          <p:nvPr/>
        </p:nvSpPr>
        <p:spPr>
          <a:xfrm>
            <a:off x="3389450" y="-4978190"/>
            <a:ext cx="11118900" cy="11118900"/>
          </a:xfrm>
          <a:prstGeom prst="ellipse">
            <a:avLst/>
          </a:prstGeom>
          <a:solidFill>
            <a:srgbClr val="68CAED">
              <a:alpha val="5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255" name="Google Shape;255;p56"/>
          <p:cNvSpPr/>
          <p:nvPr/>
        </p:nvSpPr>
        <p:spPr>
          <a:xfrm>
            <a:off x="-1997175" y="-1485587"/>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7" name="Google Shape;257;p56"/>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8" name="Shape 258"/>
        <p:cNvGrpSpPr/>
        <p:nvPr/>
      </p:nvGrpSpPr>
      <p:grpSpPr>
        <a:xfrm>
          <a:off x="0" y="0"/>
          <a:ext cx="0" cy="0"/>
          <a:chOff x="0" y="0"/>
          <a:chExt cx="0" cy="0"/>
        </a:xfrm>
      </p:grpSpPr>
      <p:sp>
        <p:nvSpPr>
          <p:cNvPr id="259" name="Google Shape;259;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60" name="Google Shape;260;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p57"/>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1">
    <p:spTree>
      <p:nvGrpSpPr>
        <p:cNvPr id="262" name="Shape 262"/>
        <p:cNvGrpSpPr/>
        <p:nvPr/>
      </p:nvGrpSpPr>
      <p:grpSpPr>
        <a:xfrm>
          <a:off x="0" y="0"/>
          <a:ext cx="0" cy="0"/>
          <a:chOff x="0" y="0"/>
          <a:chExt cx="0" cy="0"/>
        </a:xfrm>
      </p:grpSpPr>
      <p:sp>
        <p:nvSpPr>
          <p:cNvPr id="263" name="Google Shape;263;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64" name="Google Shape;264;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5" name="Google Shape;265;p58"/>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266" name="Google Shape;266;p58"/>
          <p:cNvSpPr/>
          <p:nvPr/>
        </p:nvSpPr>
        <p:spPr>
          <a:xfrm>
            <a:off x="-2471050" y="2273650"/>
            <a:ext cx="8031600" cy="80316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8"/>
          <p:cNvSpPr/>
          <p:nvPr/>
        </p:nvSpPr>
        <p:spPr>
          <a:xfrm>
            <a:off x="3826075" y="2273650"/>
            <a:ext cx="8031600" cy="8031600"/>
          </a:xfrm>
          <a:prstGeom prst="ellipse">
            <a:avLst/>
          </a:prstGeom>
          <a:solidFill>
            <a:srgbClr val="3529BE">
              <a:alpha val="39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type="blank">
  <p:cSld name="BLANK">
    <p:spTree>
      <p:nvGrpSpPr>
        <p:cNvPr id="268" name="Shape 268"/>
        <p:cNvGrpSpPr/>
        <p:nvPr/>
      </p:nvGrpSpPr>
      <p:grpSpPr>
        <a:xfrm>
          <a:off x="0" y="0"/>
          <a:ext cx="0" cy="0"/>
          <a:chOff x="0" y="0"/>
          <a:chExt cx="0" cy="0"/>
        </a:xfrm>
      </p:grpSpPr>
      <p:sp>
        <p:nvSpPr>
          <p:cNvPr id="269" name="Google Shape;269;p59"/>
          <p:cNvSpPr txBox="1"/>
          <p:nvPr/>
        </p:nvSpPr>
        <p:spPr>
          <a:xfrm>
            <a:off x="1169250" y="2677500"/>
            <a:ext cx="6805500" cy="1820100"/>
          </a:xfrm>
          <a:prstGeom prst="rect">
            <a:avLst/>
          </a:prstGeom>
          <a:noFill/>
          <a:ln>
            <a:noFill/>
          </a:ln>
        </p:spPr>
        <p:txBody>
          <a:bodyPr anchorCtr="0" anchor="ctr" bIns="91425" lIns="91425" spcFirstLastPara="1" rIns="91425" wrap="square" tIns="91425">
            <a:noAutofit/>
          </a:bodyPr>
          <a:lstStyle/>
          <a:p>
            <a:pPr indent="0" lvl="0" marL="0" rtl="0" algn="ctr">
              <a:spcBef>
                <a:spcPts val="1800"/>
              </a:spcBef>
              <a:spcAft>
                <a:spcPts val="0"/>
              </a:spcAft>
              <a:buClr>
                <a:schemeClr val="dk1"/>
              </a:buClr>
              <a:buSzPts val="1100"/>
              <a:buFont typeface="Arial"/>
              <a:buNone/>
            </a:pPr>
            <a:r>
              <a:t/>
            </a:r>
            <a:endParaRPr b="1" sz="2400">
              <a:solidFill>
                <a:srgbClr val="434343"/>
              </a:solidFill>
              <a:latin typeface="IBM Plex Sans"/>
              <a:ea typeface="IBM Plex Sans"/>
              <a:cs typeface="IBM Plex Sans"/>
              <a:sym typeface="IBM Plex Sans"/>
            </a:endParaRPr>
          </a:p>
          <a:p>
            <a:pPr indent="0" lvl="0" marL="0" rtl="0" algn="ctr">
              <a:spcBef>
                <a:spcPts val="1800"/>
              </a:spcBef>
              <a:spcAft>
                <a:spcPts val="400"/>
              </a:spcAft>
              <a:buNone/>
            </a:pPr>
            <a:r>
              <a:t/>
            </a:r>
            <a:endParaRPr sz="2400">
              <a:solidFill>
                <a:srgbClr val="434343"/>
              </a:solidFill>
              <a:latin typeface="IBM Plex Sans"/>
              <a:ea typeface="IBM Plex Sans"/>
              <a:cs typeface="IBM Plex Sans"/>
              <a:sym typeface="IBM Plex Sans"/>
            </a:endParaRPr>
          </a:p>
        </p:txBody>
      </p:sp>
      <p:sp>
        <p:nvSpPr>
          <p:cNvPr id="270" name="Google Shape;270;p59"/>
          <p:cNvSpPr/>
          <p:nvPr/>
        </p:nvSpPr>
        <p:spPr>
          <a:xfrm>
            <a:off x="7134700" y="-225171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9"/>
          <p:cNvSpPr/>
          <p:nvPr/>
        </p:nvSpPr>
        <p:spPr>
          <a:xfrm>
            <a:off x="-3689200" y="3630793"/>
            <a:ext cx="6118800" cy="6118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3" name="Google Shape;273;p59"/>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p:cSld name="BLANK_1">
    <p:spTree>
      <p:nvGrpSpPr>
        <p:cNvPr id="274" name="Shape 274"/>
        <p:cNvGrpSpPr/>
        <p:nvPr/>
      </p:nvGrpSpPr>
      <p:grpSpPr>
        <a:xfrm>
          <a:off x="0" y="0"/>
          <a:ext cx="0" cy="0"/>
          <a:chOff x="0" y="0"/>
          <a:chExt cx="0" cy="0"/>
        </a:xfrm>
      </p:grpSpPr>
      <p:pic>
        <p:nvPicPr>
          <p:cNvPr id="275" name="Google Shape;275;p60"/>
          <p:cNvPicPr preferRelativeResize="0"/>
          <p:nvPr/>
        </p:nvPicPr>
        <p:blipFill>
          <a:blip r:embed="rId2">
            <a:alphaModFix/>
          </a:blip>
          <a:stretch>
            <a:fillRect/>
          </a:stretch>
        </p:blipFill>
        <p:spPr>
          <a:xfrm>
            <a:off x="3275775" y="2107701"/>
            <a:ext cx="2592450" cy="9281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1">
  <p:cSld name="BLANK_2">
    <p:spTree>
      <p:nvGrpSpPr>
        <p:cNvPr id="276" name="Shape 276"/>
        <p:cNvGrpSpPr/>
        <p:nvPr/>
      </p:nvGrpSpPr>
      <p:grpSpPr>
        <a:xfrm>
          <a:off x="0" y="0"/>
          <a:ext cx="0" cy="0"/>
          <a:chOff x="0" y="0"/>
          <a:chExt cx="0" cy="0"/>
        </a:xfrm>
      </p:grpSpPr>
      <p:sp>
        <p:nvSpPr>
          <p:cNvPr id="277" name="Google Shape;277;p61"/>
          <p:cNvSpPr txBox="1"/>
          <p:nvPr/>
        </p:nvSpPr>
        <p:spPr>
          <a:xfrm>
            <a:off x="1169250" y="2677500"/>
            <a:ext cx="6805500" cy="1820100"/>
          </a:xfrm>
          <a:prstGeom prst="rect">
            <a:avLst/>
          </a:prstGeom>
          <a:noFill/>
          <a:ln>
            <a:noFill/>
          </a:ln>
        </p:spPr>
        <p:txBody>
          <a:bodyPr anchorCtr="0" anchor="ctr" bIns="91425" lIns="91425" spcFirstLastPara="1" rIns="91425" wrap="square" tIns="91425">
            <a:noAutofit/>
          </a:bodyPr>
          <a:lstStyle/>
          <a:p>
            <a:pPr indent="0" lvl="0" marL="0" rtl="0" algn="ctr">
              <a:spcBef>
                <a:spcPts val="1800"/>
              </a:spcBef>
              <a:spcAft>
                <a:spcPts val="0"/>
              </a:spcAft>
              <a:buClr>
                <a:schemeClr val="dk1"/>
              </a:buClr>
              <a:buSzPts val="1100"/>
              <a:buFont typeface="Arial"/>
              <a:buNone/>
            </a:pPr>
            <a:r>
              <a:t/>
            </a:r>
            <a:endParaRPr b="1" sz="2400">
              <a:solidFill>
                <a:srgbClr val="434343"/>
              </a:solidFill>
              <a:latin typeface="IBM Plex Sans"/>
              <a:ea typeface="IBM Plex Sans"/>
              <a:cs typeface="IBM Plex Sans"/>
              <a:sym typeface="IBM Plex Sans"/>
            </a:endParaRPr>
          </a:p>
          <a:p>
            <a:pPr indent="0" lvl="0" marL="0" rtl="0" algn="ctr">
              <a:spcBef>
                <a:spcPts val="1800"/>
              </a:spcBef>
              <a:spcAft>
                <a:spcPts val="400"/>
              </a:spcAft>
              <a:buNone/>
            </a:pPr>
            <a:r>
              <a:t/>
            </a:r>
            <a:endParaRPr sz="2400">
              <a:solidFill>
                <a:srgbClr val="434343"/>
              </a:solidFill>
              <a:latin typeface="IBM Plex Sans"/>
              <a:ea typeface="IBM Plex Sans"/>
              <a:cs typeface="IBM Plex Sans"/>
              <a:sym typeface="IBM Plex Sans"/>
            </a:endParaRPr>
          </a:p>
        </p:txBody>
      </p:sp>
      <p:sp>
        <p:nvSpPr>
          <p:cNvPr id="278" name="Google Shape;278;p61"/>
          <p:cNvSpPr/>
          <p:nvPr/>
        </p:nvSpPr>
        <p:spPr>
          <a:xfrm>
            <a:off x="7134700" y="-225171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1"/>
          <p:cNvSpPr/>
          <p:nvPr/>
        </p:nvSpPr>
        <p:spPr>
          <a:xfrm>
            <a:off x="-5542150" y="294279"/>
            <a:ext cx="6702900" cy="6702900"/>
          </a:xfrm>
          <a:prstGeom prst="ellipse">
            <a:avLst/>
          </a:prstGeom>
          <a:solidFill>
            <a:srgbClr val="3529BE">
              <a:alpha val="17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280" name="Shape 280"/>
        <p:cNvGrpSpPr/>
        <p:nvPr/>
      </p:nvGrpSpPr>
      <p:grpSpPr>
        <a:xfrm>
          <a:off x="0" y="0"/>
          <a:ext cx="0" cy="0"/>
          <a:chOff x="0" y="0"/>
          <a:chExt cx="0" cy="0"/>
        </a:xfrm>
      </p:grpSpPr>
      <p:sp>
        <p:nvSpPr>
          <p:cNvPr id="281" name="Google Shape;281;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2" name="Google Shape;282;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sz="2200"/>
            </a:lvl1pPr>
            <a:lvl2pPr indent="-355600" lvl="1" marL="914400" rtl="0">
              <a:lnSpc>
                <a:spcPct val="100000"/>
              </a:lnSpc>
              <a:spcBef>
                <a:spcPts val="700"/>
              </a:spcBef>
              <a:spcAft>
                <a:spcPts val="0"/>
              </a:spcAft>
              <a:buSzPts val="2000"/>
              <a:buChar char="○"/>
              <a:defRPr sz="2000"/>
            </a:lvl2pPr>
            <a:lvl3pPr indent="-355600" lvl="2" marL="1371600" rtl="0">
              <a:lnSpc>
                <a:spcPct val="100000"/>
              </a:lnSpc>
              <a:spcBef>
                <a:spcPts val="700"/>
              </a:spcBef>
              <a:spcAft>
                <a:spcPts val="0"/>
              </a:spcAft>
              <a:buSzPts val="2000"/>
              <a:buChar char="■"/>
              <a:defRPr sz="2000"/>
            </a:lvl3pPr>
            <a:lvl4pPr indent="-317500" lvl="3" marL="1828800" rtl="0">
              <a:spcBef>
                <a:spcPts val="7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3" name="Google Shape;283;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Title Only">
  <p:cSld name="TITLE_AND_BODY_2">
    <p:spTree>
      <p:nvGrpSpPr>
        <p:cNvPr id="23" name="Shape 23"/>
        <p:cNvGrpSpPr/>
        <p:nvPr/>
      </p:nvGrpSpPr>
      <p:grpSpPr>
        <a:xfrm>
          <a:off x="0" y="0"/>
          <a:ext cx="0" cy="0"/>
          <a:chOff x="0" y="0"/>
          <a:chExt cx="0" cy="0"/>
        </a:xfrm>
      </p:grpSpPr>
      <p:sp>
        <p:nvSpPr>
          <p:cNvPr id="24" name="Google Shape;24;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25" name="Google Shape;2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7"/>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284" name="Shape 284"/>
        <p:cNvGrpSpPr/>
        <p:nvPr/>
      </p:nvGrpSpPr>
      <p:grpSpPr>
        <a:xfrm>
          <a:off x="0" y="0"/>
          <a:ext cx="0" cy="0"/>
          <a:chOff x="0" y="0"/>
          <a:chExt cx="0" cy="0"/>
        </a:xfrm>
      </p:grpSpPr>
      <p:sp>
        <p:nvSpPr>
          <p:cNvPr id="285" name="Google Shape;285;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6" name="Google Shape;286;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sz="2200"/>
            </a:lvl1pPr>
            <a:lvl2pPr indent="-355600" lvl="1" marL="914400" rtl="0">
              <a:lnSpc>
                <a:spcPct val="100000"/>
              </a:lnSpc>
              <a:spcBef>
                <a:spcPts val="700"/>
              </a:spcBef>
              <a:spcAft>
                <a:spcPts val="0"/>
              </a:spcAft>
              <a:buSzPts val="2000"/>
              <a:buChar char="○"/>
              <a:defRPr sz="2000"/>
            </a:lvl2pPr>
            <a:lvl3pPr indent="-355600" lvl="2" marL="1371600" rtl="0">
              <a:lnSpc>
                <a:spcPct val="100000"/>
              </a:lnSpc>
              <a:spcBef>
                <a:spcPts val="700"/>
              </a:spcBef>
              <a:spcAft>
                <a:spcPts val="0"/>
              </a:spcAft>
              <a:buSzPts val="2000"/>
              <a:buChar char="■"/>
              <a:defRPr sz="2000"/>
            </a:lvl3pPr>
            <a:lvl4pPr indent="-317500" lvl="3" marL="1828800" rtl="0">
              <a:spcBef>
                <a:spcPts val="7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7" name="Google Shape;287;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3">
  <p:cSld name="BLANK_3">
    <p:spTree>
      <p:nvGrpSpPr>
        <p:cNvPr id="288" name="Shape 288"/>
        <p:cNvGrpSpPr/>
        <p:nvPr/>
      </p:nvGrpSpPr>
      <p:grpSpPr>
        <a:xfrm>
          <a:off x="0" y="0"/>
          <a:ext cx="0" cy="0"/>
          <a:chOff x="0" y="0"/>
          <a:chExt cx="0" cy="0"/>
        </a:xfrm>
      </p:grpSpPr>
      <p:sp>
        <p:nvSpPr>
          <p:cNvPr id="289" name="Google Shape;289;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2">
  <p:cSld name="BLANK_4">
    <p:spTree>
      <p:nvGrpSpPr>
        <p:cNvPr id="290" name="Shape 290"/>
        <p:cNvGrpSpPr/>
        <p:nvPr/>
      </p:nvGrpSpPr>
      <p:grpSpPr>
        <a:xfrm>
          <a:off x="0" y="0"/>
          <a:ext cx="0" cy="0"/>
          <a:chOff x="0" y="0"/>
          <a:chExt cx="0" cy="0"/>
        </a:xfrm>
      </p:grpSpPr>
      <p:sp>
        <p:nvSpPr>
          <p:cNvPr id="291" name="Google Shape;291;p65"/>
          <p:cNvSpPr txBox="1"/>
          <p:nvPr/>
        </p:nvSpPr>
        <p:spPr>
          <a:xfrm>
            <a:off x="1169250" y="2677500"/>
            <a:ext cx="6805500" cy="1820100"/>
          </a:xfrm>
          <a:prstGeom prst="rect">
            <a:avLst/>
          </a:prstGeom>
          <a:noFill/>
          <a:ln>
            <a:noFill/>
          </a:ln>
        </p:spPr>
        <p:txBody>
          <a:bodyPr anchorCtr="0" anchor="ctr" bIns="91425" lIns="91425" spcFirstLastPara="1" rIns="91425" wrap="square" tIns="91425">
            <a:noAutofit/>
          </a:bodyPr>
          <a:lstStyle/>
          <a:p>
            <a:pPr indent="0" lvl="0" marL="0" rtl="0" algn="ctr">
              <a:spcBef>
                <a:spcPts val="1800"/>
              </a:spcBef>
              <a:spcAft>
                <a:spcPts val="0"/>
              </a:spcAft>
              <a:buClr>
                <a:schemeClr val="dk1"/>
              </a:buClr>
              <a:buSzPts val="1100"/>
              <a:buFont typeface="Arial"/>
              <a:buNone/>
            </a:pPr>
            <a:r>
              <a:t/>
            </a:r>
            <a:endParaRPr b="1" sz="2400">
              <a:solidFill>
                <a:srgbClr val="434343"/>
              </a:solidFill>
              <a:latin typeface="IBM Plex Sans"/>
              <a:ea typeface="IBM Plex Sans"/>
              <a:cs typeface="IBM Plex Sans"/>
              <a:sym typeface="IBM Plex Sans"/>
            </a:endParaRPr>
          </a:p>
          <a:p>
            <a:pPr indent="0" lvl="0" marL="0" rtl="0" algn="ctr">
              <a:spcBef>
                <a:spcPts val="1800"/>
              </a:spcBef>
              <a:spcAft>
                <a:spcPts val="400"/>
              </a:spcAft>
              <a:buNone/>
            </a:pPr>
            <a:r>
              <a:t/>
            </a:r>
            <a:endParaRPr sz="2400">
              <a:solidFill>
                <a:srgbClr val="434343"/>
              </a:solidFill>
              <a:latin typeface="IBM Plex Sans"/>
              <a:ea typeface="IBM Plex Sans"/>
              <a:cs typeface="IBM Plex Sans"/>
              <a:sym typeface="IBM Plex Sans"/>
            </a:endParaRPr>
          </a:p>
        </p:txBody>
      </p:sp>
      <p:sp>
        <p:nvSpPr>
          <p:cNvPr id="292" name="Google Shape;292;p65"/>
          <p:cNvSpPr/>
          <p:nvPr/>
        </p:nvSpPr>
        <p:spPr>
          <a:xfrm>
            <a:off x="7134700" y="-2251712"/>
            <a:ext cx="5032800" cy="5032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5"/>
          <p:cNvSpPr/>
          <p:nvPr/>
        </p:nvSpPr>
        <p:spPr>
          <a:xfrm>
            <a:off x="-3689200" y="3630793"/>
            <a:ext cx="6118800" cy="6118800"/>
          </a:xfrm>
          <a:prstGeom prst="ellipse">
            <a:avLst/>
          </a:prstGeom>
          <a:solidFill>
            <a:srgbClr val="68CAED">
              <a:alpha val="1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5" name="Shape 2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cSld name="TITLE_AND_BODY_1">
    <p:spTree>
      <p:nvGrpSpPr>
        <p:cNvPr id="27" name="Shape 27"/>
        <p:cNvGrpSpPr/>
        <p:nvPr/>
      </p:nvGrpSpPr>
      <p:grpSpPr>
        <a:xfrm>
          <a:off x="0" y="0"/>
          <a:ext cx="0" cy="0"/>
          <a:chOff x="0" y="0"/>
          <a:chExt cx="0" cy="0"/>
        </a:xfrm>
      </p:grpSpPr>
      <p:sp>
        <p:nvSpPr>
          <p:cNvPr id="28" name="Google Shape;28;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IBM Plex Sans"/>
              <a:buNone/>
              <a:defRPr>
                <a:latin typeface="IBM Plex Sans"/>
                <a:ea typeface="IBM Plex Sans"/>
                <a:cs typeface="IBM Plex Sans"/>
                <a:sym typeface="IBM Plex Sans"/>
              </a:defRPr>
            </a:lvl1pPr>
            <a:lvl2pPr lvl="1" rtl="0">
              <a:spcBef>
                <a:spcPts val="0"/>
              </a:spcBef>
              <a:spcAft>
                <a:spcPts val="0"/>
              </a:spcAft>
              <a:buSzPts val="2800"/>
              <a:buFont typeface="IBM Plex Sans"/>
              <a:buNone/>
              <a:defRPr>
                <a:latin typeface="IBM Plex Sans"/>
                <a:ea typeface="IBM Plex Sans"/>
                <a:cs typeface="IBM Plex Sans"/>
                <a:sym typeface="IBM Plex Sans"/>
              </a:defRPr>
            </a:lvl2pPr>
            <a:lvl3pPr lvl="2" rtl="0">
              <a:spcBef>
                <a:spcPts val="0"/>
              </a:spcBef>
              <a:spcAft>
                <a:spcPts val="0"/>
              </a:spcAft>
              <a:buSzPts val="2800"/>
              <a:buFont typeface="IBM Plex Sans"/>
              <a:buNone/>
              <a:defRPr>
                <a:latin typeface="IBM Plex Sans"/>
                <a:ea typeface="IBM Plex Sans"/>
                <a:cs typeface="IBM Plex Sans"/>
                <a:sym typeface="IBM Plex Sans"/>
              </a:defRPr>
            </a:lvl3pPr>
            <a:lvl4pPr lvl="3" rtl="0">
              <a:spcBef>
                <a:spcPts val="0"/>
              </a:spcBef>
              <a:spcAft>
                <a:spcPts val="0"/>
              </a:spcAft>
              <a:buSzPts val="2800"/>
              <a:buFont typeface="IBM Plex Sans"/>
              <a:buNone/>
              <a:defRPr>
                <a:latin typeface="IBM Plex Sans"/>
                <a:ea typeface="IBM Plex Sans"/>
                <a:cs typeface="IBM Plex Sans"/>
                <a:sym typeface="IBM Plex Sans"/>
              </a:defRPr>
            </a:lvl4pPr>
            <a:lvl5pPr lvl="4" rtl="0">
              <a:spcBef>
                <a:spcPts val="0"/>
              </a:spcBef>
              <a:spcAft>
                <a:spcPts val="0"/>
              </a:spcAft>
              <a:buSzPts val="2800"/>
              <a:buFont typeface="IBM Plex Sans"/>
              <a:buNone/>
              <a:defRPr>
                <a:latin typeface="IBM Plex Sans"/>
                <a:ea typeface="IBM Plex Sans"/>
                <a:cs typeface="IBM Plex Sans"/>
                <a:sym typeface="IBM Plex Sans"/>
              </a:defRPr>
            </a:lvl5pPr>
            <a:lvl6pPr lvl="5" rtl="0">
              <a:spcBef>
                <a:spcPts val="0"/>
              </a:spcBef>
              <a:spcAft>
                <a:spcPts val="0"/>
              </a:spcAft>
              <a:buSzPts val="2800"/>
              <a:buFont typeface="IBM Plex Sans"/>
              <a:buNone/>
              <a:defRPr>
                <a:latin typeface="IBM Plex Sans"/>
                <a:ea typeface="IBM Plex Sans"/>
                <a:cs typeface="IBM Plex Sans"/>
                <a:sym typeface="IBM Plex Sans"/>
              </a:defRPr>
            </a:lvl6pPr>
            <a:lvl7pPr lvl="6" rtl="0">
              <a:spcBef>
                <a:spcPts val="0"/>
              </a:spcBef>
              <a:spcAft>
                <a:spcPts val="0"/>
              </a:spcAft>
              <a:buSzPts val="2800"/>
              <a:buFont typeface="IBM Plex Sans"/>
              <a:buNone/>
              <a:defRPr>
                <a:latin typeface="IBM Plex Sans"/>
                <a:ea typeface="IBM Plex Sans"/>
                <a:cs typeface="IBM Plex Sans"/>
                <a:sym typeface="IBM Plex Sans"/>
              </a:defRPr>
            </a:lvl7pPr>
            <a:lvl8pPr lvl="7" rtl="0">
              <a:spcBef>
                <a:spcPts val="0"/>
              </a:spcBef>
              <a:spcAft>
                <a:spcPts val="0"/>
              </a:spcAft>
              <a:buSzPts val="2800"/>
              <a:buFont typeface="IBM Plex Sans"/>
              <a:buNone/>
              <a:defRPr>
                <a:latin typeface="IBM Plex Sans"/>
                <a:ea typeface="IBM Plex Sans"/>
                <a:cs typeface="IBM Plex Sans"/>
                <a:sym typeface="IBM Plex Sans"/>
              </a:defRPr>
            </a:lvl8pPr>
            <a:lvl9pPr lvl="8" rtl="0">
              <a:spcBef>
                <a:spcPts val="0"/>
              </a:spcBef>
              <a:spcAft>
                <a:spcPts val="0"/>
              </a:spcAft>
              <a:buSzPts val="2800"/>
              <a:buFont typeface="IBM Plex Sans"/>
              <a:buNone/>
              <a:defRPr>
                <a:latin typeface="IBM Plex Sans"/>
                <a:ea typeface="IBM Plex Sans"/>
                <a:cs typeface="IBM Plex Sans"/>
                <a:sym typeface="IBM Plex Sans"/>
              </a:defRPr>
            </a:lvl9pPr>
          </a:lstStyle>
          <a:p/>
        </p:txBody>
      </p:sp>
      <p:sp>
        <p:nvSpPr>
          <p:cNvPr id="29" name="Google Shape;29;p8"/>
          <p:cNvSpPr txBox="1"/>
          <p:nvPr>
            <p:ph idx="1" type="body"/>
          </p:nvPr>
        </p:nvSpPr>
        <p:spPr>
          <a:xfrm>
            <a:off x="311700" y="1307325"/>
            <a:ext cx="8520600" cy="3261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IBM Plex Sans"/>
              <a:buChar char="●"/>
              <a:defRPr>
                <a:latin typeface="IBM Plex Sans"/>
                <a:ea typeface="IBM Plex Sans"/>
                <a:cs typeface="IBM Plex Sans"/>
                <a:sym typeface="IBM Plex Sans"/>
              </a:defRPr>
            </a:lvl1pPr>
            <a:lvl2pPr indent="-317500" lvl="1" marL="914400" rtl="0">
              <a:spcBef>
                <a:spcPts val="1600"/>
              </a:spcBef>
              <a:spcAft>
                <a:spcPts val="0"/>
              </a:spcAft>
              <a:buSzPts val="1400"/>
              <a:buFont typeface="IBM Plex Sans"/>
              <a:buChar char="○"/>
              <a:defRPr>
                <a:latin typeface="IBM Plex Sans"/>
                <a:ea typeface="IBM Plex Sans"/>
                <a:cs typeface="IBM Plex Sans"/>
                <a:sym typeface="IBM Plex Sans"/>
              </a:defRPr>
            </a:lvl2pPr>
            <a:lvl3pPr indent="-317500" lvl="2" marL="1371600" rtl="0">
              <a:spcBef>
                <a:spcPts val="1600"/>
              </a:spcBef>
              <a:spcAft>
                <a:spcPts val="0"/>
              </a:spcAft>
              <a:buSzPts val="1400"/>
              <a:buFont typeface="IBM Plex Sans"/>
              <a:buChar char="■"/>
              <a:defRPr>
                <a:latin typeface="IBM Plex Sans"/>
                <a:ea typeface="IBM Plex Sans"/>
                <a:cs typeface="IBM Plex Sans"/>
                <a:sym typeface="IBM Plex Sans"/>
              </a:defRPr>
            </a:lvl3pPr>
            <a:lvl4pPr indent="-317500" lvl="3" marL="1828800" rtl="0">
              <a:spcBef>
                <a:spcPts val="1600"/>
              </a:spcBef>
              <a:spcAft>
                <a:spcPts val="0"/>
              </a:spcAft>
              <a:buSzPts val="1400"/>
              <a:buFont typeface="IBM Plex Sans"/>
              <a:buChar char="●"/>
              <a:defRPr>
                <a:latin typeface="IBM Plex Sans"/>
                <a:ea typeface="IBM Plex Sans"/>
                <a:cs typeface="IBM Plex Sans"/>
                <a:sym typeface="IBM Plex Sans"/>
              </a:defRPr>
            </a:lvl4pPr>
            <a:lvl5pPr indent="-317500" lvl="4" marL="2286000" rtl="0">
              <a:spcBef>
                <a:spcPts val="1600"/>
              </a:spcBef>
              <a:spcAft>
                <a:spcPts val="0"/>
              </a:spcAft>
              <a:buSzPts val="1400"/>
              <a:buFont typeface="IBM Plex Sans"/>
              <a:buChar char="○"/>
              <a:defRPr>
                <a:latin typeface="IBM Plex Sans"/>
                <a:ea typeface="IBM Plex Sans"/>
                <a:cs typeface="IBM Plex Sans"/>
                <a:sym typeface="IBM Plex Sans"/>
              </a:defRPr>
            </a:lvl5pPr>
            <a:lvl6pPr indent="-317500" lvl="5" marL="2743200" rtl="0">
              <a:spcBef>
                <a:spcPts val="1600"/>
              </a:spcBef>
              <a:spcAft>
                <a:spcPts val="0"/>
              </a:spcAft>
              <a:buSzPts val="1400"/>
              <a:buFont typeface="IBM Plex Sans"/>
              <a:buChar char="■"/>
              <a:defRPr>
                <a:latin typeface="IBM Plex Sans"/>
                <a:ea typeface="IBM Plex Sans"/>
                <a:cs typeface="IBM Plex Sans"/>
                <a:sym typeface="IBM Plex Sans"/>
              </a:defRPr>
            </a:lvl6pPr>
            <a:lvl7pPr indent="-317500" lvl="6" marL="3200400" rtl="0">
              <a:spcBef>
                <a:spcPts val="1600"/>
              </a:spcBef>
              <a:spcAft>
                <a:spcPts val="0"/>
              </a:spcAft>
              <a:buSzPts val="1400"/>
              <a:buFont typeface="IBM Plex Sans"/>
              <a:buChar char="●"/>
              <a:defRPr>
                <a:latin typeface="IBM Plex Sans"/>
                <a:ea typeface="IBM Plex Sans"/>
                <a:cs typeface="IBM Plex Sans"/>
                <a:sym typeface="IBM Plex Sans"/>
              </a:defRPr>
            </a:lvl7pPr>
            <a:lvl8pPr indent="-317500" lvl="7" marL="3657600" rtl="0">
              <a:spcBef>
                <a:spcPts val="1600"/>
              </a:spcBef>
              <a:spcAft>
                <a:spcPts val="0"/>
              </a:spcAft>
              <a:buSzPts val="1400"/>
              <a:buFont typeface="IBM Plex Sans"/>
              <a:buChar char="○"/>
              <a:defRPr>
                <a:latin typeface="IBM Plex Sans"/>
                <a:ea typeface="IBM Plex Sans"/>
                <a:cs typeface="IBM Plex Sans"/>
                <a:sym typeface="IBM Plex Sans"/>
              </a:defRPr>
            </a:lvl8pPr>
            <a:lvl9pPr indent="-317500" lvl="8" marL="4114800" rtl="0">
              <a:spcBef>
                <a:spcPts val="1600"/>
              </a:spcBef>
              <a:spcAft>
                <a:spcPts val="1600"/>
              </a:spcAft>
              <a:buSzPts val="1400"/>
              <a:buFont typeface="IBM Plex Sans"/>
              <a:buChar char="■"/>
              <a:defRPr>
                <a:latin typeface="IBM Plex Sans"/>
                <a:ea typeface="IBM Plex Sans"/>
                <a:cs typeface="IBM Plex Sans"/>
                <a:sym typeface="IBM Plex Sans"/>
              </a:defRPr>
            </a:lvl9pPr>
          </a:lstStyle>
          <a:p/>
        </p:txBody>
      </p:sp>
      <p:sp>
        <p:nvSpPr>
          <p:cNvPr id="30" name="Google Shape;3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IBM Plex Sans"/>
                <a:ea typeface="IBM Plex Sans"/>
                <a:cs typeface="IBM Plex Sans"/>
                <a:sym typeface="IBM Plex Sans"/>
              </a:defRPr>
            </a:lvl1pPr>
            <a:lvl2pPr lvl="1" rtl="0">
              <a:buNone/>
              <a:defRPr>
                <a:latin typeface="IBM Plex Sans"/>
                <a:ea typeface="IBM Plex Sans"/>
                <a:cs typeface="IBM Plex Sans"/>
                <a:sym typeface="IBM Plex Sans"/>
              </a:defRPr>
            </a:lvl2pPr>
            <a:lvl3pPr lvl="2" rtl="0">
              <a:buNone/>
              <a:defRPr>
                <a:latin typeface="IBM Plex Sans"/>
                <a:ea typeface="IBM Plex Sans"/>
                <a:cs typeface="IBM Plex Sans"/>
                <a:sym typeface="IBM Plex Sans"/>
              </a:defRPr>
            </a:lvl3pPr>
            <a:lvl4pPr lvl="3" rtl="0">
              <a:buNone/>
              <a:defRPr>
                <a:latin typeface="IBM Plex Sans"/>
                <a:ea typeface="IBM Plex Sans"/>
                <a:cs typeface="IBM Plex Sans"/>
                <a:sym typeface="IBM Plex Sans"/>
              </a:defRPr>
            </a:lvl4pPr>
            <a:lvl5pPr lvl="4" rtl="0">
              <a:buNone/>
              <a:defRPr>
                <a:latin typeface="IBM Plex Sans"/>
                <a:ea typeface="IBM Plex Sans"/>
                <a:cs typeface="IBM Plex Sans"/>
                <a:sym typeface="IBM Plex Sans"/>
              </a:defRPr>
            </a:lvl5pPr>
            <a:lvl6pPr lvl="5" rtl="0">
              <a:buNone/>
              <a:defRPr>
                <a:latin typeface="IBM Plex Sans"/>
                <a:ea typeface="IBM Plex Sans"/>
                <a:cs typeface="IBM Plex Sans"/>
                <a:sym typeface="IBM Plex Sans"/>
              </a:defRPr>
            </a:lvl6pPr>
            <a:lvl7pPr lvl="6" rtl="0">
              <a:buNone/>
              <a:defRPr>
                <a:latin typeface="IBM Plex Sans"/>
                <a:ea typeface="IBM Plex Sans"/>
                <a:cs typeface="IBM Plex Sans"/>
                <a:sym typeface="IBM Plex Sans"/>
              </a:defRPr>
            </a:lvl7pPr>
            <a:lvl8pPr lvl="7" rtl="0">
              <a:buNone/>
              <a:defRPr>
                <a:latin typeface="IBM Plex Sans"/>
                <a:ea typeface="IBM Plex Sans"/>
                <a:cs typeface="IBM Plex Sans"/>
                <a:sym typeface="IBM Plex Sans"/>
              </a:defRPr>
            </a:lvl8pPr>
            <a:lvl9pPr lvl="8" rtl="0">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31" name="Google Shape;31;p8"/>
          <p:cNvSpPr txBox="1"/>
          <p:nvPr>
            <p:ph idx="2"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ype="twoColTx">
  <p:cSld name="TITLE_AND_TWO_COLUMNS">
    <p:spTree>
      <p:nvGrpSpPr>
        <p:cNvPr id="32" name="Shape 32"/>
        <p:cNvGrpSpPr/>
        <p:nvPr/>
      </p:nvGrpSpPr>
      <p:grpSpPr>
        <a:xfrm>
          <a:off x="0" y="0"/>
          <a:ext cx="0" cy="0"/>
          <a:chOff x="0" y="0"/>
          <a:chExt cx="0" cy="0"/>
        </a:xfrm>
      </p:grpSpPr>
      <p:sp>
        <p:nvSpPr>
          <p:cNvPr id="33" name="Google Shape;33;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9"/>
          <p:cNvSpPr txBox="1"/>
          <p:nvPr>
            <p:ph idx="1" type="body"/>
          </p:nvPr>
        </p:nvSpPr>
        <p:spPr>
          <a:xfrm>
            <a:off x="311700" y="1307225"/>
            <a:ext cx="3999900" cy="3261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9"/>
          <p:cNvSpPr txBox="1"/>
          <p:nvPr>
            <p:ph idx="2" type="body"/>
          </p:nvPr>
        </p:nvSpPr>
        <p:spPr>
          <a:xfrm>
            <a:off x="4832400" y="1307225"/>
            <a:ext cx="3999900" cy="3261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9"/>
          <p:cNvSpPr txBox="1"/>
          <p:nvPr>
            <p:ph idx="3"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AND_TWO_COLUMNS_1">
    <p:spTree>
      <p:nvGrpSpPr>
        <p:cNvPr id="38" name="Shape 38"/>
        <p:cNvGrpSpPr/>
        <p:nvPr/>
      </p:nvGrpSpPr>
      <p:grpSpPr>
        <a:xfrm>
          <a:off x="0" y="0"/>
          <a:ext cx="0" cy="0"/>
          <a:chOff x="0" y="0"/>
          <a:chExt cx="0" cy="0"/>
        </a:xfrm>
      </p:grpSpPr>
      <p:sp>
        <p:nvSpPr>
          <p:cNvPr id="39" name="Google Shape;39;p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10"/>
          <p:cNvSpPr txBox="1"/>
          <p:nvPr>
            <p:ph idx="1" type="body"/>
          </p:nvPr>
        </p:nvSpPr>
        <p:spPr>
          <a:xfrm>
            <a:off x="311700" y="1307225"/>
            <a:ext cx="27132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1" name="Google Shape;41;p10"/>
          <p:cNvSpPr txBox="1"/>
          <p:nvPr>
            <p:ph idx="2" type="body"/>
          </p:nvPr>
        </p:nvSpPr>
        <p:spPr>
          <a:xfrm>
            <a:off x="6119100" y="1307225"/>
            <a:ext cx="27132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10"/>
          <p:cNvSpPr txBox="1"/>
          <p:nvPr>
            <p:ph idx="3" type="title"/>
          </p:nvPr>
        </p:nvSpPr>
        <p:spPr>
          <a:xfrm>
            <a:off x="311700" y="1017725"/>
            <a:ext cx="8520600" cy="289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CC"/>
              </a:buClr>
              <a:buSzPts val="1400"/>
              <a:buFont typeface="IBM Plex Sans"/>
              <a:buNone/>
              <a:defRPr sz="1400">
                <a:solidFill>
                  <a:srgbClr val="9999CC"/>
                </a:solidFill>
                <a:latin typeface="IBM Plex Sans"/>
                <a:ea typeface="IBM Plex Sans"/>
                <a:cs typeface="IBM Plex Sans"/>
                <a:sym typeface="IBM Plex Sans"/>
              </a:defRPr>
            </a:lvl1pPr>
            <a:lvl2pPr lvl="1" rtl="0">
              <a:spcBef>
                <a:spcPts val="0"/>
              </a:spcBef>
              <a:spcAft>
                <a:spcPts val="0"/>
              </a:spcAft>
              <a:buSzPts val="1400"/>
              <a:buFont typeface="IBM Plex Sans"/>
              <a:buNone/>
              <a:defRPr sz="1400">
                <a:latin typeface="IBM Plex Sans"/>
                <a:ea typeface="IBM Plex Sans"/>
                <a:cs typeface="IBM Plex Sans"/>
                <a:sym typeface="IBM Plex Sans"/>
              </a:defRPr>
            </a:lvl2pPr>
            <a:lvl3pPr lvl="2" rtl="0">
              <a:spcBef>
                <a:spcPts val="0"/>
              </a:spcBef>
              <a:spcAft>
                <a:spcPts val="0"/>
              </a:spcAft>
              <a:buSzPts val="1400"/>
              <a:buFont typeface="IBM Plex Sans"/>
              <a:buNone/>
              <a:defRPr sz="1400">
                <a:latin typeface="IBM Plex Sans"/>
                <a:ea typeface="IBM Plex Sans"/>
                <a:cs typeface="IBM Plex Sans"/>
                <a:sym typeface="IBM Plex Sans"/>
              </a:defRPr>
            </a:lvl3pPr>
            <a:lvl4pPr lvl="3" rtl="0">
              <a:spcBef>
                <a:spcPts val="0"/>
              </a:spcBef>
              <a:spcAft>
                <a:spcPts val="0"/>
              </a:spcAft>
              <a:buSzPts val="1400"/>
              <a:buFont typeface="IBM Plex Sans"/>
              <a:buNone/>
              <a:defRPr sz="1400">
                <a:latin typeface="IBM Plex Sans"/>
                <a:ea typeface="IBM Plex Sans"/>
                <a:cs typeface="IBM Plex Sans"/>
                <a:sym typeface="IBM Plex Sans"/>
              </a:defRPr>
            </a:lvl4pPr>
            <a:lvl5pPr lvl="4" rtl="0">
              <a:spcBef>
                <a:spcPts val="0"/>
              </a:spcBef>
              <a:spcAft>
                <a:spcPts val="0"/>
              </a:spcAft>
              <a:buSzPts val="1400"/>
              <a:buFont typeface="IBM Plex Sans"/>
              <a:buNone/>
              <a:defRPr sz="1400">
                <a:latin typeface="IBM Plex Sans"/>
                <a:ea typeface="IBM Plex Sans"/>
                <a:cs typeface="IBM Plex Sans"/>
                <a:sym typeface="IBM Plex Sans"/>
              </a:defRPr>
            </a:lvl5pPr>
            <a:lvl6pPr lvl="5" rtl="0">
              <a:spcBef>
                <a:spcPts val="0"/>
              </a:spcBef>
              <a:spcAft>
                <a:spcPts val="0"/>
              </a:spcAft>
              <a:buSzPts val="1400"/>
              <a:buFont typeface="IBM Plex Sans"/>
              <a:buNone/>
              <a:defRPr sz="1400">
                <a:latin typeface="IBM Plex Sans"/>
                <a:ea typeface="IBM Plex Sans"/>
                <a:cs typeface="IBM Plex Sans"/>
                <a:sym typeface="IBM Plex Sans"/>
              </a:defRPr>
            </a:lvl6pPr>
            <a:lvl7pPr lvl="6" rtl="0">
              <a:spcBef>
                <a:spcPts val="0"/>
              </a:spcBef>
              <a:spcAft>
                <a:spcPts val="0"/>
              </a:spcAft>
              <a:buSzPts val="1400"/>
              <a:buFont typeface="IBM Plex Sans"/>
              <a:buNone/>
              <a:defRPr sz="1400">
                <a:latin typeface="IBM Plex Sans"/>
                <a:ea typeface="IBM Plex Sans"/>
                <a:cs typeface="IBM Plex Sans"/>
                <a:sym typeface="IBM Plex Sans"/>
              </a:defRPr>
            </a:lvl7pPr>
            <a:lvl8pPr lvl="7" rtl="0">
              <a:spcBef>
                <a:spcPts val="0"/>
              </a:spcBef>
              <a:spcAft>
                <a:spcPts val="0"/>
              </a:spcAft>
              <a:buSzPts val="1400"/>
              <a:buFont typeface="IBM Plex Sans"/>
              <a:buNone/>
              <a:defRPr sz="1400">
                <a:latin typeface="IBM Plex Sans"/>
                <a:ea typeface="IBM Plex Sans"/>
                <a:cs typeface="IBM Plex Sans"/>
                <a:sym typeface="IBM Plex Sans"/>
              </a:defRPr>
            </a:lvl8pPr>
            <a:lvl9pPr lvl="8" rtl="0">
              <a:spcBef>
                <a:spcPts val="0"/>
              </a:spcBef>
              <a:spcAft>
                <a:spcPts val="0"/>
              </a:spcAft>
              <a:buSzPts val="1400"/>
              <a:buFont typeface="IBM Plex Sans"/>
              <a:buNone/>
              <a:defRPr sz="1400">
                <a:latin typeface="IBM Plex Sans"/>
                <a:ea typeface="IBM Plex Sans"/>
                <a:cs typeface="IBM Plex Sans"/>
                <a:sym typeface="IBM Plex Sans"/>
              </a:defRPr>
            </a:lvl9pPr>
          </a:lstStyle>
          <a:p/>
        </p:txBody>
      </p:sp>
      <p:sp>
        <p:nvSpPr>
          <p:cNvPr id="44" name="Google Shape;44;p10"/>
          <p:cNvSpPr txBox="1"/>
          <p:nvPr>
            <p:ph idx="4" type="body"/>
          </p:nvPr>
        </p:nvSpPr>
        <p:spPr>
          <a:xfrm>
            <a:off x="3215400" y="1307225"/>
            <a:ext cx="2713200" cy="326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3.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11" Type="http://schemas.openxmlformats.org/officeDocument/2006/relationships/slideLayout" Target="../slideLayouts/slideLayout29.xml"/><Relationship Id="rId22" Type="http://schemas.openxmlformats.org/officeDocument/2006/relationships/slideLayout" Target="../slideLayouts/slideLayout40.xml"/><Relationship Id="rId10" Type="http://schemas.openxmlformats.org/officeDocument/2006/relationships/slideLayout" Target="../slideLayouts/slideLayout28.xml"/><Relationship Id="rId21" Type="http://schemas.openxmlformats.org/officeDocument/2006/relationships/slideLayout" Target="../slideLayouts/slideLayout39.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23"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19" Type="http://schemas.openxmlformats.org/officeDocument/2006/relationships/slideLayout" Target="../slideLayouts/slideLayout37.xml"/><Relationship Id="rId6" Type="http://schemas.openxmlformats.org/officeDocument/2006/relationships/slideLayout" Target="../slideLayouts/slideLayout24.xml"/><Relationship Id="rId18" Type="http://schemas.openxmlformats.org/officeDocument/2006/relationships/slideLayout" Target="../slideLayouts/slideLayout36.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0.xml"/><Relationship Id="rId11" Type="http://schemas.openxmlformats.org/officeDocument/2006/relationships/slideLayout" Target="../slideLayouts/slideLayout51.xml"/><Relationship Id="rId22" Type="http://schemas.openxmlformats.org/officeDocument/2006/relationships/slideLayout" Target="../slideLayouts/slideLayout62.xml"/><Relationship Id="rId10" Type="http://schemas.openxmlformats.org/officeDocument/2006/relationships/slideLayout" Target="../slideLayouts/slideLayout50.xml"/><Relationship Id="rId21" Type="http://schemas.openxmlformats.org/officeDocument/2006/relationships/slideLayout" Target="../slideLayouts/slideLayout61.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23" Type="http://schemas.openxmlformats.org/officeDocument/2006/relationships/theme" Target="../theme/theme5.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5" Type="http://schemas.openxmlformats.org/officeDocument/2006/relationships/slideLayout" Target="../slideLayouts/slideLayout45.xml"/><Relationship Id="rId19" Type="http://schemas.openxmlformats.org/officeDocument/2006/relationships/slideLayout" Target="../slideLayouts/slideLayout59.xml"/><Relationship Id="rId6" Type="http://schemas.openxmlformats.org/officeDocument/2006/relationships/slideLayout" Target="../slideLayouts/slideLayout46.xml"/><Relationship Id="rId18" Type="http://schemas.openxmlformats.org/officeDocument/2006/relationships/slideLayout" Target="../slideLayouts/slideLayout58.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68CAED">
            <a:alpha val="894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1pPr>
            <a:lvl2pPr lvl="1">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2pPr>
            <a:lvl3pPr lvl="2">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3pPr>
            <a:lvl4pPr lvl="3">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4pPr>
            <a:lvl5pPr lvl="4">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5pPr>
            <a:lvl6pPr lvl="5">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6pPr>
            <a:lvl7pPr lvl="6">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7pPr>
            <a:lvl8pPr lvl="7">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8pPr>
            <a:lvl9pPr lvl="8">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3529BE"/>
              </a:buClr>
              <a:buSzPts val="1800"/>
              <a:buFont typeface="IBM Plex Sans"/>
              <a:buChar char="●"/>
              <a:defRPr sz="1800">
                <a:solidFill>
                  <a:srgbClr val="3529BE"/>
                </a:solidFill>
                <a:latin typeface="IBM Plex Sans"/>
                <a:ea typeface="IBM Plex Sans"/>
                <a:cs typeface="IBM Plex Sans"/>
                <a:sym typeface="IBM Plex Sans"/>
              </a:defRPr>
            </a:lvl1pPr>
            <a:lvl2pPr indent="-317500" lvl="1" marL="91440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2pPr>
            <a:lvl3pPr indent="-317500" lvl="2" marL="137160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3pPr>
            <a:lvl4pPr indent="-317500" lvl="3" marL="182880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4pPr>
            <a:lvl5pPr indent="-317500" lvl="4" marL="228600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5pPr>
            <a:lvl6pPr indent="-317500" lvl="5" marL="274320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6pPr>
            <a:lvl7pPr indent="-317500" lvl="6" marL="320040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7pPr>
            <a:lvl8pPr indent="-317500" lvl="7" marL="365760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8pPr>
            <a:lvl9pPr indent="-317500" lvl="8" marL="4114800">
              <a:lnSpc>
                <a:spcPct val="115000"/>
              </a:lnSpc>
              <a:spcBef>
                <a:spcPts val="1600"/>
              </a:spcBef>
              <a:spcAft>
                <a:spcPts val="1600"/>
              </a:spcAft>
              <a:buClr>
                <a:srgbClr val="3529BE"/>
              </a:buClr>
              <a:buSzPts val="1400"/>
              <a:buFont typeface="IBM Plex Sans"/>
              <a:buChar char="■"/>
              <a:defRPr>
                <a:solidFill>
                  <a:srgbClr val="3529BE"/>
                </a:solidFill>
                <a:latin typeface="IBM Plex Sans"/>
                <a:ea typeface="IBM Plex Sans"/>
                <a:cs typeface="IBM Plex Sans"/>
                <a:sym typeface="IBM Plex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rgbClr val="3529BE"/>
                </a:solidFill>
              </a:defRPr>
            </a:lvl1pPr>
            <a:lvl2pPr lvl="1" algn="r">
              <a:buNone/>
              <a:defRPr sz="1000">
                <a:solidFill>
                  <a:srgbClr val="3529BE"/>
                </a:solidFill>
              </a:defRPr>
            </a:lvl2pPr>
            <a:lvl3pPr lvl="2" algn="r">
              <a:buNone/>
              <a:defRPr sz="1000">
                <a:solidFill>
                  <a:srgbClr val="3529BE"/>
                </a:solidFill>
              </a:defRPr>
            </a:lvl3pPr>
            <a:lvl4pPr lvl="3" algn="r">
              <a:buNone/>
              <a:defRPr sz="1000">
                <a:solidFill>
                  <a:srgbClr val="3529BE"/>
                </a:solidFill>
              </a:defRPr>
            </a:lvl4pPr>
            <a:lvl5pPr lvl="4" algn="r">
              <a:buNone/>
              <a:defRPr sz="1000">
                <a:solidFill>
                  <a:srgbClr val="3529BE"/>
                </a:solidFill>
              </a:defRPr>
            </a:lvl5pPr>
            <a:lvl6pPr lvl="5" algn="r">
              <a:buNone/>
              <a:defRPr sz="1000">
                <a:solidFill>
                  <a:srgbClr val="3529BE"/>
                </a:solidFill>
              </a:defRPr>
            </a:lvl6pPr>
            <a:lvl7pPr lvl="6" algn="r">
              <a:buNone/>
              <a:defRPr sz="1000">
                <a:solidFill>
                  <a:srgbClr val="3529BE"/>
                </a:solidFill>
              </a:defRPr>
            </a:lvl7pPr>
            <a:lvl8pPr lvl="7" algn="r">
              <a:buNone/>
              <a:defRPr sz="1000">
                <a:solidFill>
                  <a:srgbClr val="3529BE"/>
                </a:solidFill>
              </a:defRPr>
            </a:lvl8pPr>
            <a:lvl9pPr lvl="8" algn="r">
              <a:buNone/>
              <a:defRPr sz="1000">
                <a:solidFill>
                  <a:srgbClr val="3529BE"/>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2FBFD"/>
        </a:solidFill>
      </p:bgPr>
    </p:bg>
    <p:spTree>
      <p:nvGrpSpPr>
        <p:cNvPr id="76" name="Shape 76"/>
        <p:cNvGrpSpPr/>
        <p:nvPr/>
      </p:nvGrpSpPr>
      <p:grpSpPr>
        <a:xfrm>
          <a:off x="0" y="0"/>
          <a:ext cx="0" cy="0"/>
          <a:chOff x="0" y="0"/>
          <a:chExt cx="0" cy="0"/>
        </a:xfrm>
      </p:grpSpPr>
      <p:sp>
        <p:nvSpPr>
          <p:cNvPr id="77" name="Google Shape;77;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1pPr>
            <a:lvl2pPr lvl="1"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2pPr>
            <a:lvl3pPr lvl="2"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3pPr>
            <a:lvl4pPr lvl="3"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4pPr>
            <a:lvl5pPr lvl="4"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5pPr>
            <a:lvl6pPr lvl="5"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6pPr>
            <a:lvl7pPr lvl="6"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7pPr>
            <a:lvl8pPr lvl="7"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8pPr>
            <a:lvl9pPr lvl="8"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9pPr>
          </a:lstStyle>
          <a:p/>
        </p:txBody>
      </p:sp>
      <p:sp>
        <p:nvSpPr>
          <p:cNvPr id="78" name="Google Shape;78;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3529BE"/>
              </a:buClr>
              <a:buSzPts val="1800"/>
              <a:buFont typeface="IBM Plex Sans"/>
              <a:buChar char="●"/>
              <a:defRPr sz="1800">
                <a:solidFill>
                  <a:srgbClr val="3529BE"/>
                </a:solidFill>
                <a:latin typeface="IBM Plex Sans"/>
                <a:ea typeface="IBM Plex Sans"/>
                <a:cs typeface="IBM Plex Sans"/>
                <a:sym typeface="IBM Plex Sans"/>
              </a:defRPr>
            </a:lvl1pPr>
            <a:lvl2pPr indent="-317500" lvl="1" marL="9144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2pPr>
            <a:lvl3pPr indent="-317500" lvl="2" marL="13716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3pPr>
            <a:lvl4pPr indent="-317500" lvl="3" marL="18288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4pPr>
            <a:lvl5pPr indent="-317500" lvl="4" marL="22860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5pPr>
            <a:lvl6pPr indent="-317500" lvl="5" marL="27432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6pPr>
            <a:lvl7pPr indent="-317500" lvl="6" marL="32004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7pPr>
            <a:lvl8pPr indent="-317500" lvl="7" marL="36576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8pPr>
            <a:lvl9pPr indent="-317500" lvl="8" marL="4114800" rtl="0">
              <a:lnSpc>
                <a:spcPct val="115000"/>
              </a:lnSpc>
              <a:spcBef>
                <a:spcPts val="1600"/>
              </a:spcBef>
              <a:spcAft>
                <a:spcPts val="1600"/>
              </a:spcAft>
              <a:buClr>
                <a:srgbClr val="3529BE"/>
              </a:buClr>
              <a:buSzPts val="1400"/>
              <a:buFont typeface="IBM Plex Sans"/>
              <a:buChar char="■"/>
              <a:defRPr>
                <a:solidFill>
                  <a:srgbClr val="3529BE"/>
                </a:solidFill>
                <a:latin typeface="IBM Plex Sans"/>
                <a:ea typeface="IBM Plex Sans"/>
                <a:cs typeface="IBM Plex Sans"/>
                <a:sym typeface="IBM Plex Sans"/>
              </a:defRPr>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rgbClr val="3529BE"/>
                </a:solidFill>
              </a:defRPr>
            </a:lvl1pPr>
            <a:lvl2pPr lvl="1" rtl="0" algn="r">
              <a:buNone/>
              <a:defRPr sz="1000">
                <a:solidFill>
                  <a:srgbClr val="3529BE"/>
                </a:solidFill>
              </a:defRPr>
            </a:lvl2pPr>
            <a:lvl3pPr lvl="2" rtl="0" algn="r">
              <a:buNone/>
              <a:defRPr sz="1000">
                <a:solidFill>
                  <a:srgbClr val="3529BE"/>
                </a:solidFill>
              </a:defRPr>
            </a:lvl3pPr>
            <a:lvl4pPr lvl="3" rtl="0" algn="r">
              <a:buNone/>
              <a:defRPr sz="1000">
                <a:solidFill>
                  <a:srgbClr val="3529BE"/>
                </a:solidFill>
              </a:defRPr>
            </a:lvl4pPr>
            <a:lvl5pPr lvl="4" rtl="0" algn="r">
              <a:buNone/>
              <a:defRPr sz="1000">
                <a:solidFill>
                  <a:srgbClr val="3529BE"/>
                </a:solidFill>
              </a:defRPr>
            </a:lvl5pPr>
            <a:lvl6pPr lvl="5" rtl="0" algn="r">
              <a:buNone/>
              <a:defRPr sz="1000">
                <a:solidFill>
                  <a:srgbClr val="3529BE"/>
                </a:solidFill>
              </a:defRPr>
            </a:lvl6pPr>
            <a:lvl7pPr lvl="6" rtl="0" algn="r">
              <a:buNone/>
              <a:defRPr sz="1000">
                <a:solidFill>
                  <a:srgbClr val="3529BE"/>
                </a:solidFill>
              </a:defRPr>
            </a:lvl7pPr>
            <a:lvl8pPr lvl="7" rtl="0" algn="r">
              <a:buNone/>
              <a:defRPr sz="1000">
                <a:solidFill>
                  <a:srgbClr val="3529BE"/>
                </a:solidFill>
              </a:defRPr>
            </a:lvl8pPr>
            <a:lvl9pPr lvl="8" rtl="0" algn="r">
              <a:buNone/>
              <a:defRPr sz="1000">
                <a:solidFill>
                  <a:srgbClr val="3529BE"/>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2FBFD"/>
        </a:solidFill>
      </p:bgPr>
    </p:bg>
    <p:spTree>
      <p:nvGrpSpPr>
        <p:cNvPr id="182" name="Shape 182"/>
        <p:cNvGrpSpPr/>
        <p:nvPr/>
      </p:nvGrpSpPr>
      <p:grpSpPr>
        <a:xfrm>
          <a:off x="0" y="0"/>
          <a:ext cx="0" cy="0"/>
          <a:chOff x="0" y="0"/>
          <a:chExt cx="0" cy="0"/>
        </a:xfrm>
      </p:grpSpPr>
      <p:sp>
        <p:nvSpPr>
          <p:cNvPr id="183" name="Google Shape;183;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1pPr>
            <a:lvl2pPr lvl="1"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2pPr>
            <a:lvl3pPr lvl="2"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3pPr>
            <a:lvl4pPr lvl="3"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4pPr>
            <a:lvl5pPr lvl="4"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5pPr>
            <a:lvl6pPr lvl="5"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6pPr>
            <a:lvl7pPr lvl="6"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7pPr>
            <a:lvl8pPr lvl="7"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8pPr>
            <a:lvl9pPr lvl="8" rtl="0">
              <a:spcBef>
                <a:spcPts val="0"/>
              </a:spcBef>
              <a:spcAft>
                <a:spcPts val="0"/>
              </a:spcAft>
              <a:buClr>
                <a:srgbClr val="3529BE"/>
              </a:buClr>
              <a:buSzPts val="2800"/>
              <a:buFont typeface="IBM Plex Sans"/>
              <a:buNone/>
              <a:defRPr sz="2800">
                <a:solidFill>
                  <a:srgbClr val="3529BE"/>
                </a:solidFill>
                <a:latin typeface="IBM Plex Sans"/>
                <a:ea typeface="IBM Plex Sans"/>
                <a:cs typeface="IBM Plex Sans"/>
                <a:sym typeface="IBM Plex Sans"/>
              </a:defRPr>
            </a:lvl9pPr>
          </a:lstStyle>
          <a:p/>
        </p:txBody>
      </p:sp>
      <p:sp>
        <p:nvSpPr>
          <p:cNvPr id="184" name="Google Shape;184;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3529BE"/>
              </a:buClr>
              <a:buSzPts val="1800"/>
              <a:buFont typeface="IBM Plex Sans"/>
              <a:buChar char="●"/>
              <a:defRPr sz="1800">
                <a:solidFill>
                  <a:srgbClr val="3529BE"/>
                </a:solidFill>
                <a:latin typeface="IBM Plex Sans"/>
                <a:ea typeface="IBM Plex Sans"/>
                <a:cs typeface="IBM Plex Sans"/>
                <a:sym typeface="IBM Plex Sans"/>
              </a:defRPr>
            </a:lvl1pPr>
            <a:lvl2pPr indent="-317500" lvl="1" marL="9144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2pPr>
            <a:lvl3pPr indent="-317500" lvl="2" marL="13716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3pPr>
            <a:lvl4pPr indent="-317500" lvl="3" marL="18288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4pPr>
            <a:lvl5pPr indent="-317500" lvl="4" marL="22860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5pPr>
            <a:lvl6pPr indent="-317500" lvl="5" marL="27432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6pPr>
            <a:lvl7pPr indent="-317500" lvl="6" marL="32004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7pPr>
            <a:lvl8pPr indent="-317500" lvl="7" marL="3657600" rtl="0">
              <a:lnSpc>
                <a:spcPct val="115000"/>
              </a:lnSpc>
              <a:spcBef>
                <a:spcPts val="1600"/>
              </a:spcBef>
              <a:spcAft>
                <a:spcPts val="0"/>
              </a:spcAft>
              <a:buClr>
                <a:srgbClr val="3529BE"/>
              </a:buClr>
              <a:buSzPts val="1400"/>
              <a:buFont typeface="IBM Plex Sans"/>
              <a:buChar char="○"/>
              <a:defRPr>
                <a:solidFill>
                  <a:srgbClr val="3529BE"/>
                </a:solidFill>
                <a:latin typeface="IBM Plex Sans"/>
                <a:ea typeface="IBM Plex Sans"/>
                <a:cs typeface="IBM Plex Sans"/>
                <a:sym typeface="IBM Plex Sans"/>
              </a:defRPr>
            </a:lvl8pPr>
            <a:lvl9pPr indent="-317500" lvl="8" marL="4114800" rtl="0">
              <a:lnSpc>
                <a:spcPct val="115000"/>
              </a:lnSpc>
              <a:spcBef>
                <a:spcPts val="1600"/>
              </a:spcBef>
              <a:spcAft>
                <a:spcPts val="1600"/>
              </a:spcAft>
              <a:buClr>
                <a:srgbClr val="3529BE"/>
              </a:buClr>
              <a:buSzPts val="1400"/>
              <a:buFont typeface="IBM Plex Sans"/>
              <a:buChar char="■"/>
              <a:defRPr>
                <a:solidFill>
                  <a:srgbClr val="3529BE"/>
                </a:solidFill>
                <a:latin typeface="IBM Plex Sans"/>
                <a:ea typeface="IBM Plex Sans"/>
                <a:cs typeface="IBM Plex Sans"/>
                <a:sym typeface="IBM Plex Sans"/>
              </a:defRPr>
            </a:lvl9pPr>
          </a:lstStyle>
          <a:p/>
        </p:txBody>
      </p:sp>
      <p:sp>
        <p:nvSpPr>
          <p:cNvPr id="185" name="Google Shape;18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rgbClr val="3529BE"/>
                </a:solidFill>
              </a:defRPr>
            </a:lvl1pPr>
            <a:lvl2pPr lvl="1" rtl="0" algn="r">
              <a:buNone/>
              <a:defRPr sz="1000">
                <a:solidFill>
                  <a:srgbClr val="3529BE"/>
                </a:solidFill>
              </a:defRPr>
            </a:lvl2pPr>
            <a:lvl3pPr lvl="2" rtl="0" algn="r">
              <a:buNone/>
              <a:defRPr sz="1000">
                <a:solidFill>
                  <a:srgbClr val="3529BE"/>
                </a:solidFill>
              </a:defRPr>
            </a:lvl3pPr>
            <a:lvl4pPr lvl="3" rtl="0" algn="r">
              <a:buNone/>
              <a:defRPr sz="1000">
                <a:solidFill>
                  <a:srgbClr val="3529BE"/>
                </a:solidFill>
              </a:defRPr>
            </a:lvl4pPr>
            <a:lvl5pPr lvl="4" rtl="0" algn="r">
              <a:buNone/>
              <a:defRPr sz="1000">
                <a:solidFill>
                  <a:srgbClr val="3529BE"/>
                </a:solidFill>
              </a:defRPr>
            </a:lvl5pPr>
            <a:lvl6pPr lvl="5" rtl="0" algn="r">
              <a:buNone/>
              <a:defRPr sz="1000">
                <a:solidFill>
                  <a:srgbClr val="3529BE"/>
                </a:solidFill>
              </a:defRPr>
            </a:lvl6pPr>
            <a:lvl7pPr lvl="6" rtl="0" algn="r">
              <a:buNone/>
              <a:defRPr sz="1000">
                <a:solidFill>
                  <a:srgbClr val="3529BE"/>
                </a:solidFill>
              </a:defRPr>
            </a:lvl7pPr>
            <a:lvl8pPr lvl="7" rtl="0" algn="r">
              <a:buNone/>
              <a:defRPr sz="1000">
                <a:solidFill>
                  <a:srgbClr val="3529BE"/>
                </a:solidFill>
              </a:defRPr>
            </a:lvl8pPr>
            <a:lvl9pPr lvl="8" rtl="0" algn="r">
              <a:buNone/>
              <a:defRPr sz="1000">
                <a:solidFill>
                  <a:srgbClr val="3529BE"/>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27.gif"/><Relationship Id="rId4" Type="http://schemas.openxmlformats.org/officeDocument/2006/relationships/image" Target="../media/image16.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hyperlink" Target="https://www.notion.so/lilt/Memories-Vernacular-3d38e031f5c04c62a0b72ed2a749ddc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1.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31.png"/><Relationship Id="rId7"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11.png"/><Relationship Id="rId6" Type="http://schemas.openxmlformats.org/officeDocument/2006/relationships/image" Target="../media/image30.png"/><Relationship Id="rId7"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9.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16.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299" name="Shape 299"/>
        <p:cNvGrpSpPr/>
        <p:nvPr/>
      </p:nvGrpSpPr>
      <p:grpSpPr>
        <a:xfrm>
          <a:off x="0" y="0"/>
          <a:ext cx="0" cy="0"/>
          <a:chOff x="0" y="0"/>
          <a:chExt cx="0" cy="0"/>
        </a:xfrm>
      </p:grpSpPr>
      <p:sp>
        <p:nvSpPr>
          <p:cNvPr id="300" name="Google Shape;300;p68"/>
          <p:cNvSpPr txBox="1"/>
          <p:nvPr/>
        </p:nvSpPr>
        <p:spPr>
          <a:xfrm>
            <a:off x="649400" y="2999421"/>
            <a:ext cx="7918500" cy="102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3529BE"/>
                </a:solidFill>
                <a:latin typeface="IBM Plex Sans"/>
                <a:ea typeface="IBM Plex Sans"/>
                <a:cs typeface="IBM Plex Sans"/>
                <a:sym typeface="IBM Plex Sans"/>
              </a:rPr>
              <a:t>The Lilt Platform</a:t>
            </a:r>
            <a:endParaRPr sz="2400">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sz="2400">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i="1" lang="en-GB">
                <a:solidFill>
                  <a:srgbClr val="3529BE"/>
                </a:solidFill>
                <a:latin typeface="IBM Plex Sans"/>
                <a:ea typeface="IBM Plex Sans"/>
                <a:cs typeface="IBM Plex Sans"/>
                <a:sym typeface="IBM Plex Sans"/>
              </a:rPr>
              <a:t>April 2021</a:t>
            </a:r>
            <a:endParaRPr i="1">
              <a:solidFill>
                <a:srgbClr val="3529BE"/>
              </a:solidFill>
              <a:latin typeface="IBM Plex Sans"/>
              <a:ea typeface="IBM Plex Sans"/>
              <a:cs typeface="IBM Plex Sans"/>
              <a:sym typeface="IBM Plex Sans"/>
            </a:endParaRPr>
          </a:p>
        </p:txBody>
      </p:sp>
      <p:sp>
        <p:nvSpPr>
          <p:cNvPr id="301" name="Google Shape;301;p68"/>
          <p:cNvSpPr txBox="1"/>
          <p:nvPr/>
        </p:nvSpPr>
        <p:spPr>
          <a:xfrm>
            <a:off x="4147825" y="4702475"/>
            <a:ext cx="848400" cy="44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rgbClr val="3529BE"/>
                </a:solidFill>
                <a:latin typeface="Poppins"/>
                <a:ea typeface="Poppins"/>
                <a:cs typeface="Poppins"/>
                <a:sym typeface="Poppins"/>
              </a:rPr>
              <a:t>lilt.com</a:t>
            </a:r>
            <a:endParaRPr b="1" sz="1000">
              <a:solidFill>
                <a:srgbClr val="3529BE"/>
              </a:solidFill>
              <a:latin typeface="Poppins"/>
              <a:ea typeface="Poppins"/>
              <a:cs typeface="Poppins"/>
              <a:sym typeface="Poppins"/>
            </a:endParaRPr>
          </a:p>
        </p:txBody>
      </p:sp>
      <p:pic>
        <p:nvPicPr>
          <p:cNvPr id="302" name="Google Shape;302;p68"/>
          <p:cNvPicPr preferRelativeResize="0"/>
          <p:nvPr/>
        </p:nvPicPr>
        <p:blipFill>
          <a:blip r:embed="rId3">
            <a:alphaModFix/>
          </a:blip>
          <a:stretch>
            <a:fillRect/>
          </a:stretch>
        </p:blipFill>
        <p:spPr>
          <a:xfrm>
            <a:off x="719950" y="1519327"/>
            <a:ext cx="3037675" cy="1087500"/>
          </a:xfrm>
          <a:prstGeom prst="rect">
            <a:avLst/>
          </a:prstGeom>
          <a:noFill/>
          <a:ln>
            <a:noFill/>
          </a:ln>
        </p:spPr>
      </p:pic>
      <p:sp>
        <p:nvSpPr>
          <p:cNvPr id="303" name="Google Shape;303;p68"/>
          <p:cNvSpPr txBox="1"/>
          <p:nvPr/>
        </p:nvSpPr>
        <p:spPr>
          <a:xfrm>
            <a:off x="946150" y="206975"/>
            <a:ext cx="2898900" cy="3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77"/>
          <p:cNvPicPr preferRelativeResize="0"/>
          <p:nvPr/>
        </p:nvPicPr>
        <p:blipFill>
          <a:blip r:embed="rId3">
            <a:alphaModFix/>
          </a:blip>
          <a:stretch>
            <a:fillRect/>
          </a:stretch>
        </p:blipFill>
        <p:spPr>
          <a:xfrm>
            <a:off x="5056128" y="1570850"/>
            <a:ext cx="4812627" cy="2729381"/>
          </a:xfrm>
          <a:prstGeom prst="rect">
            <a:avLst/>
          </a:prstGeom>
          <a:noFill/>
          <a:ln>
            <a:noFill/>
          </a:ln>
        </p:spPr>
      </p:pic>
      <p:pic>
        <p:nvPicPr>
          <p:cNvPr id="411" name="Google Shape;411;p77"/>
          <p:cNvPicPr preferRelativeResize="0"/>
          <p:nvPr/>
        </p:nvPicPr>
        <p:blipFill>
          <a:blip r:embed="rId4">
            <a:alphaModFix/>
          </a:blip>
          <a:stretch>
            <a:fillRect/>
          </a:stretch>
        </p:blipFill>
        <p:spPr>
          <a:xfrm>
            <a:off x="4941887" y="1450605"/>
            <a:ext cx="5024375" cy="3792073"/>
          </a:xfrm>
          <a:prstGeom prst="rect">
            <a:avLst/>
          </a:prstGeom>
          <a:noFill/>
          <a:ln>
            <a:noFill/>
          </a:ln>
        </p:spPr>
      </p:pic>
      <p:sp>
        <p:nvSpPr>
          <p:cNvPr id="412" name="Google Shape;412;p77"/>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Continuously improve with the</a:t>
            </a:r>
            <a:r>
              <a:rPr b="1" lang="en-GB"/>
              <a:t> </a:t>
            </a:r>
            <a:r>
              <a:rPr b="1" lang="en-GB"/>
              <a:t>Lilt Translate Engine</a:t>
            </a:r>
            <a:endParaRPr b="1"/>
          </a:p>
          <a:p>
            <a:pPr indent="0" lvl="0" marL="0" rtl="0" algn="l">
              <a:spcBef>
                <a:spcPts val="0"/>
              </a:spcBef>
              <a:spcAft>
                <a:spcPts val="0"/>
              </a:spcAft>
              <a:buNone/>
            </a:pPr>
            <a:r>
              <a:t/>
            </a:r>
            <a:endParaRPr/>
          </a:p>
        </p:txBody>
      </p:sp>
      <p:sp>
        <p:nvSpPr>
          <p:cNvPr id="413" name="Google Shape;413;p77"/>
          <p:cNvSpPr txBox="1"/>
          <p:nvPr/>
        </p:nvSpPr>
        <p:spPr>
          <a:xfrm>
            <a:off x="311700" y="1017725"/>
            <a:ext cx="8520600" cy="28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CC"/>
                </a:solidFill>
                <a:latin typeface="IBM Plex Sans"/>
                <a:ea typeface="IBM Plex Sans"/>
                <a:cs typeface="IBM Plex Sans"/>
                <a:sym typeface="IBM Plex Sans"/>
              </a:rPr>
              <a:t>Predictive, adaptive neural machine translation suggestions</a:t>
            </a:r>
            <a:endParaRPr>
              <a:solidFill>
                <a:srgbClr val="9999CC"/>
              </a:solidFill>
              <a:latin typeface="IBM Plex Sans"/>
              <a:ea typeface="IBM Plex Sans"/>
              <a:cs typeface="IBM Plex Sans"/>
              <a:sym typeface="IBM Plex Sans"/>
            </a:endParaRPr>
          </a:p>
        </p:txBody>
      </p:sp>
      <p:pic>
        <p:nvPicPr>
          <p:cNvPr id="414" name="Google Shape;414;p77"/>
          <p:cNvPicPr preferRelativeResize="0"/>
          <p:nvPr/>
        </p:nvPicPr>
        <p:blipFill rotWithShape="1">
          <a:blip r:embed="rId5">
            <a:alphaModFix/>
          </a:blip>
          <a:srcRect b="19" l="0" r="0" t="9"/>
          <a:stretch/>
        </p:blipFill>
        <p:spPr>
          <a:xfrm>
            <a:off x="8600999" y="4912789"/>
            <a:ext cx="419175" cy="150025"/>
          </a:xfrm>
          <a:prstGeom prst="rect">
            <a:avLst/>
          </a:prstGeom>
          <a:noFill/>
          <a:ln>
            <a:noFill/>
          </a:ln>
        </p:spPr>
      </p:pic>
      <p:sp>
        <p:nvSpPr>
          <p:cNvPr id="415" name="Google Shape;415;p77"/>
          <p:cNvSpPr txBox="1"/>
          <p:nvPr/>
        </p:nvSpPr>
        <p:spPr>
          <a:xfrm>
            <a:off x="311700" y="1576025"/>
            <a:ext cx="41883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Real-time, customized translation suggestions</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a:solidFill>
                  <a:srgbClr val="3529BE"/>
                </a:solidFill>
                <a:latin typeface="IBM Plex Sans"/>
                <a:ea typeface="IBM Plex Sans"/>
                <a:cs typeface="IBM Plex Sans"/>
                <a:sym typeface="IBM Plex Sans"/>
              </a:rPr>
              <a:t>Custom engine development with neural self-training</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Powerful MT suggestions</a:t>
            </a:r>
            <a:endParaRPr b="1">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Integrated to support Lilt Translate</a:t>
            </a:r>
            <a:endParaRPr>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MT assistance where you need it</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50+ languages and native support for locales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and dialects</a:t>
            </a:r>
            <a:endParaRPr>
              <a:solidFill>
                <a:srgbClr val="3529BE"/>
              </a:solidFill>
              <a:latin typeface="IBM Plex Sans"/>
              <a:ea typeface="IBM Plex Sans"/>
              <a:cs typeface="IBM Plex Sans"/>
              <a:sym typeface="IBM Plex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8"/>
          <p:cNvSpPr/>
          <p:nvPr/>
        </p:nvSpPr>
        <p:spPr>
          <a:xfrm>
            <a:off x="5376800" y="2021133"/>
            <a:ext cx="3329700" cy="2644800"/>
          </a:xfrm>
          <a:prstGeom prst="rect">
            <a:avLst/>
          </a:prstGeom>
          <a:solidFill>
            <a:srgbClr val="BABF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421" name="Google Shape;421;p78"/>
          <p:cNvSpPr/>
          <p:nvPr/>
        </p:nvSpPr>
        <p:spPr>
          <a:xfrm>
            <a:off x="412375" y="2021133"/>
            <a:ext cx="3329700" cy="2644800"/>
          </a:xfrm>
          <a:prstGeom prst="rect">
            <a:avLst/>
          </a:prstGeom>
          <a:solidFill>
            <a:srgbClr val="CCCCCC">
              <a:alpha val="44130"/>
            </a:srgbClr>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422" name="Google Shape;422;p78"/>
          <p:cNvSpPr txBox="1"/>
          <p:nvPr/>
        </p:nvSpPr>
        <p:spPr>
          <a:xfrm>
            <a:off x="412375" y="2049758"/>
            <a:ext cx="3329700" cy="2694600"/>
          </a:xfrm>
          <a:prstGeom prst="rect">
            <a:avLst/>
          </a:prstGeom>
          <a:noFill/>
          <a:ln>
            <a:noFill/>
          </a:ln>
        </p:spPr>
        <p:txBody>
          <a:bodyPr anchorCtr="0" anchor="t" bIns="91425" lIns="91425" spcFirstLastPara="1" rIns="91425" wrap="square" tIns="91425">
            <a:noAutofit/>
          </a:bodyPr>
          <a:lstStyle/>
          <a:p>
            <a:pPr indent="-237149" lvl="0" marL="269999" rtl="0" algn="l">
              <a:lnSpc>
                <a:spcPct val="150000"/>
              </a:lnSpc>
              <a:spcBef>
                <a:spcPts val="0"/>
              </a:spcBef>
              <a:spcAft>
                <a:spcPts val="0"/>
              </a:spcAft>
              <a:buSzPts val="900"/>
              <a:buFont typeface="IBM Plex Sans"/>
              <a:buChar char="●"/>
            </a:pPr>
            <a:r>
              <a:rPr lang="en-GB" sz="900">
                <a:latin typeface="IBM Plex Sans"/>
                <a:ea typeface="IBM Plex Sans"/>
                <a:cs typeface="IBM Plex Sans"/>
                <a:sym typeface="IBM Plex Sans"/>
              </a:rPr>
              <a:t>A “Translation Memory” is a historical compilation of a set of translations that have been previously localized and approved by a given company</a:t>
            </a:r>
            <a:endParaRPr sz="900">
              <a:latin typeface="IBM Plex Sans"/>
              <a:ea typeface="IBM Plex Sans"/>
              <a:cs typeface="IBM Plex Sans"/>
              <a:sym typeface="IBM Plex Sans"/>
            </a:endParaRPr>
          </a:p>
          <a:p>
            <a:pPr indent="-237149" lvl="0" marL="269999" rtl="0" algn="l">
              <a:lnSpc>
                <a:spcPct val="150000"/>
              </a:lnSpc>
              <a:spcBef>
                <a:spcPts val="0"/>
              </a:spcBef>
              <a:spcAft>
                <a:spcPts val="0"/>
              </a:spcAft>
              <a:buSzPts val="900"/>
              <a:buFont typeface="IBM Plex Sans"/>
              <a:buChar char="●"/>
            </a:pPr>
            <a:r>
              <a:rPr lang="en-GB" sz="900">
                <a:latin typeface="IBM Plex Sans"/>
                <a:ea typeface="IBM Plex Sans"/>
                <a:cs typeface="IBM Plex Sans"/>
                <a:sym typeface="IBM Plex Sans"/>
              </a:rPr>
              <a:t>They are updated periodically as additional documents are localized and added to the set</a:t>
            </a:r>
            <a:endParaRPr sz="900">
              <a:latin typeface="IBM Plex Sans"/>
              <a:ea typeface="IBM Plex Sans"/>
              <a:cs typeface="IBM Plex Sans"/>
              <a:sym typeface="IBM Plex Sans"/>
            </a:endParaRPr>
          </a:p>
          <a:p>
            <a:pPr indent="-237149" lvl="0" marL="269999" rtl="0" algn="l">
              <a:lnSpc>
                <a:spcPct val="150000"/>
              </a:lnSpc>
              <a:spcBef>
                <a:spcPts val="0"/>
              </a:spcBef>
              <a:spcAft>
                <a:spcPts val="0"/>
              </a:spcAft>
              <a:buSzPts val="900"/>
              <a:buFont typeface="IBM Plex Sans"/>
              <a:buChar char="●"/>
            </a:pPr>
            <a:r>
              <a:rPr lang="en-GB" sz="900">
                <a:latin typeface="IBM Plex Sans"/>
                <a:ea typeface="IBM Plex Sans"/>
                <a:cs typeface="IBM Plex Sans"/>
                <a:sym typeface="IBM Plex Sans"/>
              </a:rPr>
              <a:t>Lilt </a:t>
            </a:r>
            <a:r>
              <a:rPr lang="en-GB" sz="900">
                <a:latin typeface="IBM Plex Sans"/>
                <a:ea typeface="IBM Plex Sans"/>
                <a:cs typeface="IBM Plex Sans"/>
                <a:sym typeface="IBM Plex Sans"/>
              </a:rPr>
              <a:t>builds</a:t>
            </a:r>
            <a:r>
              <a:rPr lang="en-GB" sz="900">
                <a:latin typeface="IBM Plex Sans"/>
                <a:ea typeface="IBM Plex Sans"/>
                <a:cs typeface="IBM Plex Sans"/>
                <a:sym typeface="IBM Plex Sans"/>
              </a:rPr>
              <a:t> a traditional “Translation Memory” for each customer in Lilt as Lilt linguists translate additional customer </a:t>
            </a:r>
            <a:r>
              <a:rPr lang="en-GB" sz="900">
                <a:latin typeface="IBM Plex Sans"/>
                <a:ea typeface="IBM Plex Sans"/>
                <a:cs typeface="IBM Plex Sans"/>
                <a:sym typeface="IBM Plex Sans"/>
              </a:rPr>
              <a:t>documents</a:t>
            </a:r>
            <a:endParaRPr sz="900">
              <a:latin typeface="IBM Plex Sans"/>
              <a:ea typeface="IBM Plex Sans"/>
              <a:cs typeface="IBM Plex Sans"/>
              <a:sym typeface="IBM Plex Sans"/>
            </a:endParaRPr>
          </a:p>
          <a:p>
            <a:pPr indent="-237149" lvl="0" marL="269999" rtl="0" algn="l">
              <a:lnSpc>
                <a:spcPct val="150000"/>
              </a:lnSpc>
              <a:spcBef>
                <a:spcPts val="0"/>
              </a:spcBef>
              <a:spcAft>
                <a:spcPts val="0"/>
              </a:spcAft>
              <a:buSzPts val="900"/>
              <a:buFont typeface="IBM Plex Sans"/>
              <a:buChar char="●"/>
            </a:pPr>
            <a:r>
              <a:rPr lang="en-GB" sz="900">
                <a:latin typeface="IBM Plex Sans"/>
                <a:ea typeface="IBM Plex Sans"/>
                <a:cs typeface="IBM Plex Sans"/>
                <a:sym typeface="IBM Plex Sans"/>
              </a:rPr>
              <a:t>A “Translation Memory” can be imported into and exported from Lilt</a:t>
            </a:r>
            <a:endParaRPr sz="900">
              <a:latin typeface="IBM Plex Sans"/>
              <a:ea typeface="IBM Plex Sans"/>
              <a:cs typeface="IBM Plex Sans"/>
              <a:sym typeface="IBM Plex Sans"/>
            </a:endParaRPr>
          </a:p>
        </p:txBody>
      </p:sp>
      <p:sp>
        <p:nvSpPr>
          <p:cNvPr id="423" name="Google Shape;423;p78"/>
          <p:cNvSpPr txBox="1"/>
          <p:nvPr/>
        </p:nvSpPr>
        <p:spPr>
          <a:xfrm>
            <a:off x="5376822" y="2048266"/>
            <a:ext cx="3332100" cy="2605800"/>
          </a:xfrm>
          <a:prstGeom prst="rect">
            <a:avLst/>
          </a:prstGeom>
          <a:noFill/>
          <a:ln>
            <a:noFill/>
          </a:ln>
        </p:spPr>
        <p:txBody>
          <a:bodyPr anchorCtr="0" anchor="t" bIns="91425" lIns="91425" spcFirstLastPara="1" rIns="91425" wrap="square" tIns="91425">
            <a:noAutofit/>
          </a:bodyPr>
          <a:lstStyle/>
          <a:p>
            <a:pPr indent="-237149" lvl="0" marL="269999" rtl="0" algn="l">
              <a:lnSpc>
                <a:spcPct val="150000"/>
              </a:lnSpc>
              <a:spcBef>
                <a:spcPts val="0"/>
              </a:spcBef>
              <a:spcAft>
                <a:spcPts val="0"/>
              </a:spcAft>
              <a:buSzPts val="900"/>
              <a:buFont typeface="IBM Plex Sans"/>
              <a:buChar char="●"/>
            </a:pPr>
            <a:r>
              <a:rPr lang="en-GB" sz="900">
                <a:latin typeface="IBM Plex Sans"/>
                <a:ea typeface="IBM Plex Sans"/>
                <a:cs typeface="IBM Plex Sans"/>
                <a:sym typeface="IBM Plex Sans"/>
              </a:rPr>
              <a:t>A “Lilt Memory” is the combination of sources that are referenced by the Lilt Platform to decide what translation </a:t>
            </a:r>
            <a:r>
              <a:rPr lang="en-GB" sz="900">
                <a:latin typeface="IBM Plex Sans"/>
                <a:ea typeface="IBM Plex Sans"/>
                <a:cs typeface="IBM Plex Sans"/>
                <a:sym typeface="IBM Plex Sans"/>
              </a:rPr>
              <a:t>suggestion</a:t>
            </a:r>
            <a:r>
              <a:rPr lang="en-GB" sz="900">
                <a:latin typeface="IBM Plex Sans"/>
                <a:ea typeface="IBM Plex Sans"/>
                <a:cs typeface="IBM Plex Sans"/>
                <a:sym typeface="IBM Plex Sans"/>
              </a:rPr>
              <a:t> to provide to a linguist</a:t>
            </a:r>
            <a:endParaRPr sz="900">
              <a:latin typeface="IBM Plex Sans"/>
              <a:ea typeface="IBM Plex Sans"/>
              <a:cs typeface="IBM Plex Sans"/>
              <a:sym typeface="IBM Plex Sans"/>
            </a:endParaRPr>
          </a:p>
          <a:p>
            <a:pPr indent="-237149" lvl="0" marL="269999" rtl="0" algn="l">
              <a:lnSpc>
                <a:spcPct val="150000"/>
              </a:lnSpc>
              <a:spcBef>
                <a:spcPts val="0"/>
              </a:spcBef>
              <a:spcAft>
                <a:spcPts val="0"/>
              </a:spcAft>
              <a:buSzPts val="900"/>
              <a:buFont typeface="IBM Plex Sans"/>
              <a:buChar char="●"/>
            </a:pPr>
            <a:r>
              <a:rPr lang="en-GB" sz="900">
                <a:latin typeface="IBM Plex Sans"/>
                <a:ea typeface="IBM Plex Sans"/>
                <a:cs typeface="IBM Plex Sans"/>
                <a:sym typeface="IBM Plex Sans"/>
              </a:rPr>
              <a:t>A “Lilt Memory” references a company’s “Translation Memory”, a </a:t>
            </a:r>
            <a:r>
              <a:rPr lang="en-GB" sz="900">
                <a:latin typeface="IBM Plex Sans"/>
                <a:ea typeface="IBM Plex Sans"/>
                <a:cs typeface="IBM Plex Sans"/>
                <a:sym typeface="IBM Plex Sans"/>
              </a:rPr>
              <a:t>company</a:t>
            </a:r>
            <a:r>
              <a:rPr lang="en-GB" sz="900">
                <a:latin typeface="IBM Plex Sans"/>
                <a:ea typeface="IBM Plex Sans"/>
                <a:cs typeface="IBM Plex Sans"/>
                <a:sym typeface="IBM Plex Sans"/>
              </a:rPr>
              <a:t>’s termbase, and the Lilt Translate Engine to find the best translation </a:t>
            </a:r>
            <a:r>
              <a:rPr lang="en-GB" sz="900">
                <a:latin typeface="IBM Plex Sans"/>
                <a:ea typeface="IBM Plex Sans"/>
                <a:cs typeface="IBM Plex Sans"/>
                <a:sym typeface="IBM Plex Sans"/>
              </a:rPr>
              <a:t>suggestion</a:t>
            </a:r>
            <a:endParaRPr sz="900">
              <a:latin typeface="IBM Plex Sans"/>
              <a:ea typeface="IBM Plex Sans"/>
              <a:cs typeface="IBM Plex Sans"/>
              <a:sym typeface="IBM Plex Sans"/>
            </a:endParaRPr>
          </a:p>
          <a:p>
            <a:pPr indent="-237149" lvl="0" marL="269999" rtl="0" algn="l">
              <a:lnSpc>
                <a:spcPct val="150000"/>
              </a:lnSpc>
              <a:spcBef>
                <a:spcPts val="0"/>
              </a:spcBef>
              <a:spcAft>
                <a:spcPts val="0"/>
              </a:spcAft>
              <a:buSzPts val="900"/>
              <a:buFont typeface="IBM Plex Sans"/>
              <a:buChar char="●"/>
            </a:pPr>
            <a:r>
              <a:rPr lang="en-GB" sz="900">
                <a:latin typeface="IBM Plex Sans"/>
                <a:ea typeface="IBM Plex Sans"/>
                <a:cs typeface="IBM Plex Sans"/>
                <a:sym typeface="IBM Plex Sans"/>
              </a:rPr>
              <a:t>A “Lilt Memory” follows this reference sequence in determining the best suggestion:</a:t>
            </a:r>
            <a:endParaRPr sz="900">
              <a:latin typeface="IBM Plex Sans"/>
              <a:ea typeface="IBM Plex Sans"/>
              <a:cs typeface="IBM Plex Sans"/>
              <a:sym typeface="IBM Plex Sans"/>
            </a:endParaRPr>
          </a:p>
          <a:p>
            <a:pPr indent="-285750" lvl="0" marL="914400" rtl="0" algn="l">
              <a:lnSpc>
                <a:spcPct val="150000"/>
              </a:lnSpc>
              <a:spcBef>
                <a:spcPts val="0"/>
              </a:spcBef>
              <a:spcAft>
                <a:spcPts val="0"/>
              </a:spcAft>
              <a:buSzPts val="900"/>
              <a:buFont typeface="IBM Plex Sans"/>
              <a:buAutoNum type="arabicPeriod"/>
            </a:pPr>
            <a:r>
              <a:rPr lang="en-GB" sz="900">
                <a:latin typeface="IBM Plex Sans"/>
                <a:ea typeface="IBM Plex Sans"/>
                <a:cs typeface="IBM Plex Sans"/>
                <a:sym typeface="IBM Plex Sans"/>
              </a:rPr>
              <a:t>&gt;75% match = “Translation Memory”</a:t>
            </a:r>
            <a:endParaRPr sz="900">
              <a:latin typeface="IBM Plex Sans"/>
              <a:ea typeface="IBM Plex Sans"/>
              <a:cs typeface="IBM Plex Sans"/>
              <a:sym typeface="IBM Plex Sans"/>
            </a:endParaRPr>
          </a:p>
          <a:p>
            <a:pPr indent="-285750" lvl="0" marL="914400" rtl="0" algn="l">
              <a:lnSpc>
                <a:spcPct val="150000"/>
              </a:lnSpc>
              <a:spcBef>
                <a:spcPts val="0"/>
              </a:spcBef>
              <a:spcAft>
                <a:spcPts val="0"/>
              </a:spcAft>
              <a:buSzPts val="900"/>
              <a:buFont typeface="IBM Plex Sans"/>
              <a:buAutoNum type="arabicPeriod"/>
            </a:pPr>
            <a:r>
              <a:rPr lang="en-GB" sz="900">
                <a:latin typeface="IBM Plex Sans"/>
                <a:ea typeface="IBM Plex Sans"/>
                <a:cs typeface="IBM Plex Sans"/>
                <a:sym typeface="IBM Plex Sans"/>
              </a:rPr>
              <a:t>&lt;75% Match = Lilt Translate Engine</a:t>
            </a:r>
            <a:endParaRPr sz="900">
              <a:latin typeface="IBM Plex Sans"/>
              <a:ea typeface="IBM Plex Sans"/>
              <a:cs typeface="IBM Plex Sans"/>
              <a:sym typeface="IBM Plex Sans"/>
            </a:endParaRPr>
          </a:p>
          <a:p>
            <a:pPr indent="-285750" lvl="0" marL="914400" rtl="0" algn="l">
              <a:lnSpc>
                <a:spcPct val="150000"/>
              </a:lnSpc>
              <a:spcBef>
                <a:spcPts val="0"/>
              </a:spcBef>
              <a:spcAft>
                <a:spcPts val="0"/>
              </a:spcAft>
              <a:buSzPts val="900"/>
              <a:buFont typeface="IBM Plex Sans"/>
              <a:buAutoNum type="arabicPeriod"/>
            </a:pPr>
            <a:r>
              <a:rPr lang="en-GB" sz="900">
                <a:latin typeface="IBM Plex Sans"/>
                <a:ea typeface="IBM Plex Sans"/>
                <a:cs typeface="IBM Plex Sans"/>
                <a:sym typeface="IBM Plex Sans"/>
              </a:rPr>
              <a:t>Termbase</a:t>
            </a:r>
            <a:endParaRPr sz="900">
              <a:latin typeface="IBM Plex Sans"/>
              <a:ea typeface="IBM Plex Sans"/>
              <a:cs typeface="IBM Plex Sans"/>
              <a:sym typeface="IBM Plex Sans"/>
            </a:endParaRPr>
          </a:p>
          <a:p>
            <a:pPr indent="-285750" lvl="0" marL="457200" rtl="0" algn="l">
              <a:lnSpc>
                <a:spcPct val="150000"/>
              </a:lnSpc>
              <a:spcBef>
                <a:spcPts val="0"/>
              </a:spcBef>
              <a:spcAft>
                <a:spcPts val="0"/>
              </a:spcAft>
              <a:buSzPts val="900"/>
              <a:buFont typeface="IBM Plex Sans"/>
              <a:buChar char="●"/>
            </a:pPr>
            <a:r>
              <a:rPr lang="en-GB" sz="900">
                <a:latin typeface="IBM Plex Sans"/>
                <a:ea typeface="IBM Plex Sans"/>
                <a:cs typeface="IBM Plex Sans"/>
                <a:sym typeface="IBM Plex Sans"/>
              </a:rPr>
              <a:t>A “Lilt Memory” cannot be exported from Lilt”</a:t>
            </a:r>
            <a:endParaRPr sz="900">
              <a:latin typeface="IBM Plex Sans"/>
              <a:ea typeface="IBM Plex Sans"/>
              <a:cs typeface="IBM Plex Sans"/>
              <a:sym typeface="IBM Plex Sans"/>
            </a:endParaRPr>
          </a:p>
        </p:txBody>
      </p:sp>
      <p:sp>
        <p:nvSpPr>
          <p:cNvPr id="424" name="Google Shape;424;p78"/>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Translation Memories and Lilt Memory</a:t>
            </a:r>
            <a:endParaRPr/>
          </a:p>
        </p:txBody>
      </p:sp>
      <p:sp>
        <p:nvSpPr>
          <p:cNvPr id="425" name="Google Shape;425;p78"/>
          <p:cNvSpPr txBox="1"/>
          <p:nvPr/>
        </p:nvSpPr>
        <p:spPr>
          <a:xfrm>
            <a:off x="311700" y="1017725"/>
            <a:ext cx="8520600" cy="28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CC"/>
                </a:solidFill>
                <a:latin typeface="IBM Plex Sans"/>
                <a:ea typeface="IBM Plex Sans"/>
                <a:cs typeface="IBM Plex Sans"/>
                <a:sym typeface="IBM Plex Sans"/>
              </a:rPr>
              <a:t>A Lilt Memory uses traditional Translation Memories as part of its process to decide the best translation</a:t>
            </a:r>
            <a:endParaRPr>
              <a:solidFill>
                <a:srgbClr val="9999CC"/>
              </a:solidFill>
              <a:latin typeface="IBM Plex Sans"/>
              <a:ea typeface="IBM Plex Sans"/>
              <a:cs typeface="IBM Plex Sans"/>
              <a:sym typeface="IBM Plex Sans"/>
            </a:endParaRPr>
          </a:p>
        </p:txBody>
      </p:sp>
      <p:pic>
        <p:nvPicPr>
          <p:cNvPr id="426" name="Google Shape;426;p78"/>
          <p:cNvPicPr preferRelativeResize="0"/>
          <p:nvPr/>
        </p:nvPicPr>
        <p:blipFill rotWithShape="1">
          <a:blip r:embed="rId3">
            <a:alphaModFix/>
          </a:blip>
          <a:srcRect b="19" l="0" r="0" t="9"/>
          <a:stretch/>
        </p:blipFill>
        <p:spPr>
          <a:xfrm>
            <a:off x="8600999" y="4912789"/>
            <a:ext cx="419175" cy="150025"/>
          </a:xfrm>
          <a:prstGeom prst="rect">
            <a:avLst/>
          </a:prstGeom>
          <a:noFill/>
          <a:ln>
            <a:noFill/>
          </a:ln>
        </p:spPr>
      </p:pic>
      <p:sp>
        <p:nvSpPr>
          <p:cNvPr id="427" name="Google Shape;427;p78"/>
          <p:cNvSpPr/>
          <p:nvPr/>
        </p:nvSpPr>
        <p:spPr>
          <a:xfrm rot="5400000">
            <a:off x="3924325" y="2516883"/>
            <a:ext cx="1275300" cy="1489200"/>
          </a:xfrm>
          <a:prstGeom prst="upArrow">
            <a:avLst>
              <a:gd fmla="val 50000" name="adj1"/>
              <a:gd fmla="val 50000" name="adj2"/>
            </a:avLst>
          </a:prstGeom>
          <a:gradFill>
            <a:gsLst>
              <a:gs pos="0">
                <a:srgbClr val="BABFEC"/>
              </a:gs>
              <a:gs pos="100000">
                <a:srgbClr val="F2FBF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8"/>
          <p:cNvSpPr/>
          <p:nvPr/>
        </p:nvSpPr>
        <p:spPr>
          <a:xfrm>
            <a:off x="412350" y="1554633"/>
            <a:ext cx="3332100" cy="468000"/>
          </a:xfrm>
          <a:prstGeom prst="rect">
            <a:avLst/>
          </a:prstGeom>
          <a:solidFill>
            <a:srgbClr val="CCCCCC"/>
          </a:solidFill>
          <a:ln cap="flat" cmpd="sng" w="9525">
            <a:solidFill>
              <a:srgbClr val="9999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IBM Plex Sans"/>
                <a:ea typeface="IBM Plex Sans"/>
                <a:cs typeface="IBM Plex Sans"/>
                <a:sym typeface="IBM Plex Sans"/>
              </a:rPr>
              <a:t>Translation Memory</a:t>
            </a:r>
            <a:endParaRPr b="1" sz="1600">
              <a:latin typeface="IBM Plex Sans"/>
              <a:ea typeface="IBM Plex Sans"/>
              <a:cs typeface="IBM Plex Sans"/>
              <a:sym typeface="IBM Plex Sans"/>
            </a:endParaRPr>
          </a:p>
        </p:txBody>
      </p:sp>
      <p:sp>
        <p:nvSpPr>
          <p:cNvPr id="429" name="Google Shape;429;p78"/>
          <p:cNvSpPr/>
          <p:nvPr/>
        </p:nvSpPr>
        <p:spPr>
          <a:xfrm>
            <a:off x="5376818" y="1554633"/>
            <a:ext cx="3333600" cy="466500"/>
          </a:xfrm>
          <a:prstGeom prst="rect">
            <a:avLst/>
          </a:prstGeom>
          <a:solidFill>
            <a:srgbClr val="3529BE"/>
          </a:solid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IBM Plex Sans"/>
                <a:ea typeface="IBM Plex Sans"/>
                <a:cs typeface="IBM Plex Sans"/>
                <a:sym typeface="IBM Plex Sans"/>
              </a:rPr>
              <a:t>Lilt Memory</a:t>
            </a:r>
            <a:endParaRPr b="1" sz="1600">
              <a:solidFill>
                <a:srgbClr val="FFFFFF"/>
              </a:solidFill>
              <a:latin typeface="IBM Plex Sans"/>
              <a:ea typeface="IBM Plex Sans"/>
              <a:cs typeface="IBM Plex Sans"/>
              <a:sym typeface="IBM Plex Sans"/>
            </a:endParaRPr>
          </a:p>
        </p:txBody>
      </p:sp>
      <p:sp>
        <p:nvSpPr>
          <p:cNvPr id="430" name="Google Shape;430;p78"/>
          <p:cNvSpPr txBox="1"/>
          <p:nvPr/>
        </p:nvSpPr>
        <p:spPr>
          <a:xfrm>
            <a:off x="2591875" y="4771475"/>
            <a:ext cx="3276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GB" sz="1200" u="sng">
                <a:solidFill>
                  <a:schemeClr val="hlink"/>
                </a:solidFill>
                <a:latin typeface="IBM Plex Sans"/>
                <a:ea typeface="IBM Plex Sans"/>
                <a:cs typeface="IBM Plex Sans"/>
                <a:sym typeface="IBM Plex Sans"/>
                <a:hlinkClick r:id="rId4"/>
              </a:rPr>
              <a:t>See more “Memories” vernacular here</a:t>
            </a:r>
            <a:endParaRPr i="1" sz="1200">
              <a:latin typeface="IBM Plex Sans"/>
              <a:ea typeface="IBM Plex Sans"/>
              <a:cs typeface="IBM Plex Sans"/>
              <a:sym typeface="IBM Plex Sans"/>
            </a:endParaRPr>
          </a:p>
        </p:txBody>
      </p:sp>
      <p:sp>
        <p:nvSpPr>
          <p:cNvPr id="431" name="Google Shape;431;p78"/>
          <p:cNvSpPr txBox="1"/>
          <p:nvPr/>
        </p:nvSpPr>
        <p:spPr>
          <a:xfrm>
            <a:off x="5724050" y="106900"/>
            <a:ext cx="327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INTERNAL: NOT CUSTOMER FACING</a:t>
            </a:r>
            <a:endParaRPr b="1">
              <a:solidFill>
                <a:srgbClr val="3529BE"/>
              </a:solidFill>
              <a:latin typeface="IBM Plex Sans"/>
              <a:ea typeface="IBM Plex Sans"/>
              <a:cs typeface="IBM Plex Sans"/>
              <a:sym typeface="IBM Plex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435" name="Shape 435"/>
        <p:cNvGrpSpPr/>
        <p:nvPr/>
      </p:nvGrpSpPr>
      <p:grpSpPr>
        <a:xfrm>
          <a:off x="0" y="0"/>
          <a:ext cx="0" cy="0"/>
          <a:chOff x="0" y="0"/>
          <a:chExt cx="0" cy="0"/>
        </a:xfrm>
      </p:grpSpPr>
      <p:sp>
        <p:nvSpPr>
          <p:cNvPr id="436" name="Google Shape;436;p79"/>
          <p:cNvSpPr/>
          <p:nvPr/>
        </p:nvSpPr>
        <p:spPr>
          <a:xfrm>
            <a:off x="841900" y="1724451"/>
            <a:ext cx="7461300" cy="2232900"/>
          </a:xfrm>
          <a:prstGeom prst="rect">
            <a:avLst/>
          </a:prstGeom>
          <a:noFill/>
          <a:ln cap="flat" cmpd="sng" w="9525">
            <a:solidFill>
              <a:srgbClr val="3529BE"/>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7" name="Google Shape;437;p79"/>
          <p:cNvSpPr/>
          <p:nvPr/>
        </p:nvSpPr>
        <p:spPr>
          <a:xfrm>
            <a:off x="841700" y="1724450"/>
            <a:ext cx="7461600" cy="2232900"/>
          </a:xfrm>
          <a:prstGeom prst="rect">
            <a:avLst/>
          </a:prstGeom>
          <a:solidFill>
            <a:srgbClr val="3529BE">
              <a:alpha val="39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438" name="Google Shape;438;p79"/>
          <p:cNvPicPr preferRelativeResize="0"/>
          <p:nvPr/>
        </p:nvPicPr>
        <p:blipFill rotWithShape="1">
          <a:blip r:embed="rId3">
            <a:alphaModFix/>
          </a:blip>
          <a:srcRect b="19" l="0" r="0" t="9"/>
          <a:stretch/>
        </p:blipFill>
        <p:spPr>
          <a:xfrm>
            <a:off x="8600999" y="4912789"/>
            <a:ext cx="419175" cy="150025"/>
          </a:xfrm>
          <a:prstGeom prst="rect">
            <a:avLst/>
          </a:prstGeom>
          <a:noFill/>
          <a:ln>
            <a:noFill/>
          </a:ln>
        </p:spPr>
      </p:pic>
      <p:sp>
        <p:nvSpPr>
          <p:cNvPr id="439" name="Google Shape;439;p79"/>
          <p:cNvSpPr txBox="1"/>
          <p:nvPr/>
        </p:nvSpPr>
        <p:spPr>
          <a:xfrm>
            <a:off x="3916650" y="5025900"/>
            <a:ext cx="1310700" cy="117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i="1" lang="en-GB" sz="600">
                <a:solidFill>
                  <a:srgbClr val="3529BE"/>
                </a:solidFill>
                <a:latin typeface="IBM Plex Sans"/>
                <a:ea typeface="IBM Plex Sans"/>
                <a:cs typeface="IBM Plex Sans"/>
                <a:sym typeface="IBM Plex Sans"/>
              </a:rPr>
              <a:t>Lilt Proprietary - Do Not Distribute</a:t>
            </a:r>
            <a:endParaRPr i="1" sz="600">
              <a:solidFill>
                <a:srgbClr val="3529BE"/>
              </a:solidFill>
              <a:latin typeface="IBM Plex Sans"/>
              <a:ea typeface="IBM Plex Sans"/>
              <a:cs typeface="IBM Plex Sans"/>
              <a:sym typeface="IBM Plex Sans"/>
            </a:endParaRPr>
          </a:p>
        </p:txBody>
      </p:sp>
      <p:sp>
        <p:nvSpPr>
          <p:cNvPr id="440" name="Google Shape;440;p79"/>
          <p:cNvSpPr txBox="1"/>
          <p:nvPr/>
        </p:nvSpPr>
        <p:spPr>
          <a:xfrm>
            <a:off x="917552" y="2304238"/>
            <a:ext cx="1931400" cy="2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The Lilt Engine</a:t>
            </a:r>
            <a:endParaRPr b="1" sz="1600">
              <a:solidFill>
                <a:srgbClr val="3529BE"/>
              </a:solidFill>
              <a:latin typeface="IBM Plex Sans"/>
              <a:ea typeface="IBM Plex Sans"/>
              <a:cs typeface="IBM Plex Sans"/>
              <a:sym typeface="IBM Plex Sans"/>
            </a:endParaRPr>
          </a:p>
        </p:txBody>
      </p:sp>
      <p:sp>
        <p:nvSpPr>
          <p:cNvPr id="441" name="Google Shape;441;p79"/>
          <p:cNvSpPr txBox="1"/>
          <p:nvPr/>
        </p:nvSpPr>
        <p:spPr>
          <a:xfrm>
            <a:off x="1085552" y="2715235"/>
            <a:ext cx="15954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300">
                <a:solidFill>
                  <a:srgbClr val="3529BE"/>
                </a:solidFill>
                <a:latin typeface="IBM Plex Sans"/>
                <a:ea typeface="IBM Plex Sans"/>
                <a:cs typeface="IBM Plex Sans"/>
                <a:sym typeface="IBM Plex Sans"/>
              </a:rPr>
              <a:t>Translate Engine</a:t>
            </a:r>
            <a:endParaRPr sz="1300">
              <a:solidFill>
                <a:srgbClr val="3529BE"/>
              </a:solidFill>
              <a:latin typeface="IBM Plex Sans"/>
              <a:ea typeface="IBM Plex Sans"/>
              <a:cs typeface="IBM Plex Sans"/>
              <a:sym typeface="IBM Plex Sans"/>
            </a:endParaRPr>
          </a:p>
        </p:txBody>
      </p:sp>
      <p:sp>
        <p:nvSpPr>
          <p:cNvPr id="442" name="Google Shape;442;p79"/>
          <p:cNvSpPr txBox="1"/>
          <p:nvPr/>
        </p:nvSpPr>
        <p:spPr>
          <a:xfrm>
            <a:off x="1189652" y="3143616"/>
            <a:ext cx="13872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300">
                <a:solidFill>
                  <a:srgbClr val="3529BE"/>
                </a:solidFill>
                <a:latin typeface="IBM Plex Sans"/>
                <a:ea typeface="IBM Plex Sans"/>
                <a:cs typeface="IBM Plex Sans"/>
                <a:sym typeface="IBM Plex Sans"/>
              </a:rPr>
              <a:t>Review Engine</a:t>
            </a:r>
            <a:endParaRPr sz="1300">
              <a:solidFill>
                <a:srgbClr val="3529BE"/>
              </a:solidFill>
              <a:latin typeface="IBM Plex Sans"/>
              <a:ea typeface="IBM Plex Sans"/>
              <a:cs typeface="IBM Plex Sans"/>
              <a:sym typeface="IBM Plex Sans"/>
            </a:endParaRPr>
          </a:p>
        </p:txBody>
      </p:sp>
      <p:sp>
        <p:nvSpPr>
          <p:cNvPr id="443" name="Google Shape;443;p79"/>
          <p:cNvSpPr txBox="1"/>
          <p:nvPr/>
        </p:nvSpPr>
        <p:spPr>
          <a:xfrm>
            <a:off x="2680276" y="2304238"/>
            <a:ext cx="2445600" cy="2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Workflow</a:t>
            </a:r>
            <a:endParaRPr b="1" sz="1600">
              <a:solidFill>
                <a:srgbClr val="3529BE"/>
              </a:solidFill>
              <a:latin typeface="IBM Plex Sans"/>
              <a:ea typeface="IBM Plex Sans"/>
              <a:cs typeface="IBM Plex Sans"/>
              <a:sym typeface="IBM Plex Sans"/>
            </a:endParaRPr>
          </a:p>
        </p:txBody>
      </p:sp>
      <p:sp>
        <p:nvSpPr>
          <p:cNvPr id="444" name="Google Shape;444;p79"/>
          <p:cNvSpPr txBox="1"/>
          <p:nvPr/>
        </p:nvSpPr>
        <p:spPr>
          <a:xfrm>
            <a:off x="3209476" y="2715235"/>
            <a:ext cx="13872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300">
                <a:solidFill>
                  <a:srgbClr val="3529BE"/>
                </a:solidFill>
                <a:latin typeface="IBM Plex Sans"/>
                <a:ea typeface="IBM Plex Sans"/>
                <a:cs typeface="IBM Plex Sans"/>
                <a:sym typeface="IBM Plex Sans"/>
              </a:rPr>
              <a:t>AutoAssign</a:t>
            </a:r>
            <a:endParaRPr sz="1300">
              <a:solidFill>
                <a:srgbClr val="3529BE"/>
              </a:solidFill>
              <a:latin typeface="IBM Plex Sans"/>
              <a:ea typeface="IBM Plex Sans"/>
              <a:cs typeface="IBM Plex Sans"/>
              <a:sym typeface="IBM Plex Sans"/>
            </a:endParaRPr>
          </a:p>
        </p:txBody>
      </p:sp>
      <p:sp>
        <p:nvSpPr>
          <p:cNvPr id="445" name="Google Shape;445;p79"/>
          <p:cNvSpPr txBox="1"/>
          <p:nvPr/>
        </p:nvSpPr>
        <p:spPr>
          <a:xfrm>
            <a:off x="2858250" y="3096101"/>
            <a:ext cx="20898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300">
                <a:solidFill>
                  <a:srgbClr val="3529BE"/>
                </a:solidFill>
                <a:latin typeface="IBM Plex Sans"/>
                <a:ea typeface="IBM Plex Sans"/>
                <a:cs typeface="IBM Plex Sans"/>
                <a:sym typeface="IBM Plex Sans"/>
              </a:rPr>
              <a:t>Loc Engineering</a:t>
            </a:r>
            <a:endParaRPr sz="1300">
              <a:solidFill>
                <a:srgbClr val="3529BE"/>
              </a:solidFill>
              <a:latin typeface="IBM Plex Sans"/>
              <a:ea typeface="IBM Plex Sans"/>
              <a:cs typeface="IBM Plex Sans"/>
              <a:sym typeface="IBM Plex Sans"/>
            </a:endParaRPr>
          </a:p>
        </p:txBody>
      </p:sp>
      <p:sp>
        <p:nvSpPr>
          <p:cNvPr id="446" name="Google Shape;446;p7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rgbClr val="3529BE"/>
                </a:solidFill>
                <a:latin typeface="IBM Plex Sans"/>
                <a:ea typeface="IBM Plex Sans"/>
                <a:cs typeface="IBM Plex Sans"/>
                <a:sym typeface="IBM Plex Sans"/>
              </a:rPr>
              <a:t>The Lilt Platform: Features</a:t>
            </a:r>
            <a:endParaRPr sz="2800">
              <a:solidFill>
                <a:srgbClr val="3529BE"/>
              </a:solidFill>
              <a:latin typeface="IBM Plex Sans"/>
              <a:ea typeface="IBM Plex Sans"/>
              <a:cs typeface="IBM Plex Sans"/>
              <a:sym typeface="IBM Plex Sans"/>
            </a:endParaRPr>
          </a:p>
        </p:txBody>
      </p:sp>
      <p:sp>
        <p:nvSpPr>
          <p:cNvPr id="447" name="Google Shape;447;p79"/>
          <p:cNvSpPr txBox="1"/>
          <p:nvPr/>
        </p:nvSpPr>
        <p:spPr>
          <a:xfrm>
            <a:off x="2964800" y="1878600"/>
            <a:ext cx="32154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Intelligence &amp; Automation</a:t>
            </a:r>
            <a:endParaRPr b="1" sz="1600">
              <a:solidFill>
                <a:srgbClr val="3529BE"/>
              </a:solidFill>
              <a:latin typeface="IBM Plex Sans"/>
              <a:ea typeface="IBM Plex Sans"/>
              <a:cs typeface="IBM Plex Sans"/>
              <a:sym typeface="IBM Plex Sans"/>
            </a:endParaRPr>
          </a:p>
        </p:txBody>
      </p:sp>
      <p:sp>
        <p:nvSpPr>
          <p:cNvPr id="448" name="Google Shape;448;p79"/>
          <p:cNvSpPr txBox="1"/>
          <p:nvPr/>
        </p:nvSpPr>
        <p:spPr>
          <a:xfrm>
            <a:off x="6908835" y="2304238"/>
            <a:ext cx="1476300" cy="2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API</a:t>
            </a:r>
            <a:endParaRPr b="1" sz="1600">
              <a:solidFill>
                <a:srgbClr val="3529BE"/>
              </a:solidFill>
              <a:latin typeface="IBM Plex Sans"/>
              <a:ea typeface="IBM Plex Sans"/>
              <a:cs typeface="IBM Plex Sans"/>
              <a:sym typeface="IBM Plex Sans"/>
            </a:endParaRPr>
          </a:p>
        </p:txBody>
      </p:sp>
      <p:sp>
        <p:nvSpPr>
          <p:cNvPr id="449" name="Google Shape;449;p79"/>
          <p:cNvSpPr txBox="1"/>
          <p:nvPr/>
        </p:nvSpPr>
        <p:spPr>
          <a:xfrm>
            <a:off x="5193460" y="2304238"/>
            <a:ext cx="1476300" cy="2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Lilt Insights</a:t>
            </a:r>
            <a:endParaRPr b="1" sz="1600">
              <a:solidFill>
                <a:srgbClr val="3529BE"/>
              </a:solidFill>
              <a:latin typeface="IBM Plex Sans"/>
              <a:ea typeface="IBM Plex Sans"/>
              <a:cs typeface="IBM Plex Sans"/>
              <a:sym typeface="IBM Plex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80"/>
          <p:cNvSpPr/>
          <p:nvPr/>
        </p:nvSpPr>
        <p:spPr>
          <a:xfrm>
            <a:off x="9380200" y="1557133"/>
            <a:ext cx="515400" cy="2752200"/>
          </a:xfrm>
          <a:prstGeom prst="rect">
            <a:avLst/>
          </a:pr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80"/>
          <p:cNvSpPr/>
          <p:nvPr/>
        </p:nvSpPr>
        <p:spPr>
          <a:xfrm>
            <a:off x="8400300" y="1549718"/>
            <a:ext cx="551400" cy="2775000"/>
          </a:xfrm>
          <a:prstGeom prst="rect">
            <a:avLst/>
          </a:pr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0"/>
          <p:cNvSpPr/>
          <p:nvPr/>
        </p:nvSpPr>
        <p:spPr>
          <a:xfrm>
            <a:off x="5059342" y="1549718"/>
            <a:ext cx="551400" cy="2775000"/>
          </a:xfrm>
          <a:prstGeom prst="rect">
            <a:avLst/>
          </a:pr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7" name="Google Shape;457;p80"/>
          <p:cNvPicPr preferRelativeResize="0"/>
          <p:nvPr/>
        </p:nvPicPr>
        <p:blipFill rotWithShape="1">
          <a:blip r:embed="rId3">
            <a:alphaModFix/>
          </a:blip>
          <a:srcRect b="5225" l="0" r="0" t="1630"/>
          <a:stretch/>
        </p:blipFill>
        <p:spPr>
          <a:xfrm>
            <a:off x="5185679" y="1578218"/>
            <a:ext cx="4231917" cy="2736000"/>
          </a:xfrm>
          <a:prstGeom prst="rect">
            <a:avLst/>
          </a:prstGeom>
          <a:noFill/>
          <a:ln>
            <a:noFill/>
          </a:ln>
        </p:spPr>
      </p:pic>
      <p:sp>
        <p:nvSpPr>
          <p:cNvPr id="458" name="Google Shape;458;p80"/>
          <p:cNvSpPr txBox="1"/>
          <p:nvPr>
            <p:ph type="title"/>
          </p:nvPr>
        </p:nvSpPr>
        <p:spPr>
          <a:xfrm>
            <a:off x="311700" y="445025"/>
            <a:ext cx="879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Endpoints </a:t>
            </a:r>
            <a:r>
              <a:rPr lang="en-GB"/>
              <a:t>for data, MT, and visualization with </a:t>
            </a:r>
            <a:r>
              <a:rPr b="1" lang="en-GB"/>
              <a:t>Lilt API</a:t>
            </a:r>
            <a:endParaRPr b="1"/>
          </a:p>
        </p:txBody>
      </p:sp>
      <p:pic>
        <p:nvPicPr>
          <p:cNvPr id="459" name="Google Shape;459;p80"/>
          <p:cNvPicPr preferRelativeResize="0"/>
          <p:nvPr/>
        </p:nvPicPr>
        <p:blipFill rotWithShape="1">
          <a:blip r:embed="rId4">
            <a:alphaModFix/>
          </a:blip>
          <a:srcRect b="19" l="0" r="0" t="9"/>
          <a:stretch/>
        </p:blipFill>
        <p:spPr>
          <a:xfrm>
            <a:off x="8600999" y="4912789"/>
            <a:ext cx="419175" cy="150025"/>
          </a:xfrm>
          <a:prstGeom prst="rect">
            <a:avLst/>
          </a:prstGeom>
          <a:noFill/>
          <a:ln>
            <a:noFill/>
          </a:ln>
        </p:spPr>
      </p:pic>
      <p:sp>
        <p:nvSpPr>
          <p:cNvPr id="460" name="Google Shape;460;p80"/>
          <p:cNvSpPr txBox="1"/>
          <p:nvPr/>
        </p:nvSpPr>
        <p:spPr>
          <a:xfrm>
            <a:off x="311700" y="1017725"/>
            <a:ext cx="8520600" cy="28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CC"/>
                </a:solidFill>
                <a:latin typeface="IBM Plex Sans"/>
                <a:ea typeface="IBM Plex Sans"/>
                <a:cs typeface="IBM Plex Sans"/>
                <a:sym typeface="IBM Plex Sans"/>
              </a:rPr>
              <a:t>API-first design with pre-built client libraries for workflow integration</a:t>
            </a:r>
            <a:endParaRPr>
              <a:solidFill>
                <a:srgbClr val="9999CC"/>
              </a:solidFill>
              <a:latin typeface="IBM Plex Sans"/>
              <a:ea typeface="IBM Plex Sans"/>
              <a:cs typeface="IBM Plex Sans"/>
              <a:sym typeface="IBM Plex Sans"/>
            </a:endParaRPr>
          </a:p>
        </p:txBody>
      </p:sp>
      <p:pic>
        <p:nvPicPr>
          <p:cNvPr id="461" name="Google Shape;461;p80"/>
          <p:cNvPicPr preferRelativeResize="0"/>
          <p:nvPr/>
        </p:nvPicPr>
        <p:blipFill>
          <a:blip r:embed="rId5">
            <a:alphaModFix/>
          </a:blip>
          <a:stretch>
            <a:fillRect/>
          </a:stretch>
        </p:blipFill>
        <p:spPr>
          <a:xfrm>
            <a:off x="4941887" y="1450605"/>
            <a:ext cx="5024375" cy="3792073"/>
          </a:xfrm>
          <a:prstGeom prst="rect">
            <a:avLst/>
          </a:prstGeom>
          <a:noFill/>
          <a:ln>
            <a:noFill/>
          </a:ln>
        </p:spPr>
      </p:pic>
      <p:sp>
        <p:nvSpPr>
          <p:cNvPr id="462" name="Google Shape;462;p80"/>
          <p:cNvSpPr txBox="1"/>
          <p:nvPr/>
        </p:nvSpPr>
        <p:spPr>
          <a:xfrm>
            <a:off x="311700" y="1549725"/>
            <a:ext cx="41883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A feature of Lilt Connect, Lilt API enables:</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Automated, continuous content exchange</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Access to extensive client libraries</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Faster </a:t>
            </a:r>
            <a:r>
              <a:rPr b="1" lang="en-GB">
                <a:solidFill>
                  <a:srgbClr val="3529BE"/>
                </a:solidFill>
                <a:latin typeface="IBM Plex Sans"/>
                <a:ea typeface="IBM Plex Sans"/>
                <a:cs typeface="IBM Plex Sans"/>
                <a:sym typeface="IBM Plex Sans"/>
              </a:rPr>
              <a:t>MT processing speeds</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186,000 words / min batch processing</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Streamlined access to:</a:t>
            </a:r>
            <a:endParaRPr>
              <a:solidFill>
                <a:srgbClr val="3529BE"/>
              </a:solidFill>
              <a:latin typeface="IBM Plex Sans"/>
              <a:ea typeface="IBM Plex Sans"/>
              <a:cs typeface="IBM Plex Sans"/>
              <a:sym typeface="IBM Plex Sans"/>
            </a:endParaRPr>
          </a:p>
          <a:p>
            <a:pPr indent="0" lvl="0" marL="45720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Batch machine translation</a:t>
            </a:r>
            <a:endParaRPr>
              <a:solidFill>
                <a:srgbClr val="3529BE"/>
              </a:solidFill>
              <a:latin typeface="IBM Plex Sans"/>
              <a:ea typeface="IBM Plex Sans"/>
              <a:cs typeface="IBM Plex Sans"/>
              <a:sym typeface="IBM Plex Sans"/>
            </a:endParaRPr>
          </a:p>
          <a:p>
            <a:pPr indent="0" lvl="0" marL="45720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Custom MT training</a:t>
            </a:r>
            <a:endParaRPr>
              <a:solidFill>
                <a:srgbClr val="3529BE"/>
              </a:solidFill>
              <a:latin typeface="IBM Plex Sans"/>
              <a:ea typeface="IBM Plex Sans"/>
              <a:cs typeface="IBM Plex Sans"/>
              <a:sym typeface="IBM Plex Sans"/>
            </a:endParaRPr>
          </a:p>
          <a:p>
            <a:pPr indent="0" lvl="0" marL="45720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Source document management</a:t>
            </a:r>
            <a:endParaRPr>
              <a:solidFill>
                <a:srgbClr val="3529BE"/>
              </a:solidFill>
              <a:latin typeface="IBM Plex Sans"/>
              <a:ea typeface="IBM Plex Sans"/>
              <a:cs typeface="IBM Plex Sans"/>
              <a:sym typeface="IBM Plex Sans"/>
            </a:endParaRPr>
          </a:p>
          <a:p>
            <a:pPr indent="0" lvl="0" marL="45720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Data visualization</a:t>
            </a:r>
            <a:endParaRPr>
              <a:solidFill>
                <a:srgbClr val="3529BE"/>
              </a:solidFill>
              <a:latin typeface="IBM Plex Sans"/>
              <a:ea typeface="IBM Plex Sans"/>
              <a:cs typeface="IBM Plex Sans"/>
              <a:sym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81"/>
          <p:cNvPicPr preferRelativeResize="0"/>
          <p:nvPr/>
        </p:nvPicPr>
        <p:blipFill>
          <a:blip r:embed="rId3">
            <a:alphaModFix/>
          </a:blip>
          <a:stretch>
            <a:fillRect/>
          </a:stretch>
        </p:blipFill>
        <p:spPr>
          <a:xfrm>
            <a:off x="5056573" y="1568749"/>
            <a:ext cx="4815601" cy="2702678"/>
          </a:xfrm>
          <a:prstGeom prst="rect">
            <a:avLst/>
          </a:prstGeom>
          <a:noFill/>
          <a:ln>
            <a:noFill/>
          </a:ln>
        </p:spPr>
      </p:pic>
      <p:pic>
        <p:nvPicPr>
          <p:cNvPr id="468" name="Google Shape;468;p81"/>
          <p:cNvPicPr preferRelativeResize="0"/>
          <p:nvPr/>
        </p:nvPicPr>
        <p:blipFill>
          <a:blip r:embed="rId4">
            <a:alphaModFix/>
          </a:blip>
          <a:stretch>
            <a:fillRect/>
          </a:stretch>
        </p:blipFill>
        <p:spPr>
          <a:xfrm>
            <a:off x="4941887" y="1450605"/>
            <a:ext cx="5024375" cy="3792073"/>
          </a:xfrm>
          <a:prstGeom prst="rect">
            <a:avLst/>
          </a:prstGeom>
          <a:noFill/>
          <a:ln>
            <a:noFill/>
          </a:ln>
        </p:spPr>
      </p:pic>
      <p:sp>
        <p:nvSpPr>
          <p:cNvPr id="469" name="Google Shape;469;p81"/>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Make data-driven decisions</a:t>
            </a:r>
            <a:r>
              <a:rPr lang="en-GB"/>
              <a:t> with </a:t>
            </a:r>
            <a:r>
              <a:rPr b="1" lang="en-GB"/>
              <a:t>Lilt Insights</a:t>
            </a:r>
            <a:endParaRPr/>
          </a:p>
          <a:p>
            <a:pPr indent="0" lvl="0" marL="0" rtl="0" algn="l">
              <a:spcBef>
                <a:spcPts val="0"/>
              </a:spcBef>
              <a:spcAft>
                <a:spcPts val="0"/>
              </a:spcAft>
              <a:buNone/>
            </a:pPr>
            <a:r>
              <a:t/>
            </a:r>
            <a:endParaRPr/>
          </a:p>
        </p:txBody>
      </p:sp>
      <p:sp>
        <p:nvSpPr>
          <p:cNvPr id="470" name="Google Shape;470;p81"/>
          <p:cNvSpPr txBox="1"/>
          <p:nvPr/>
        </p:nvSpPr>
        <p:spPr>
          <a:xfrm>
            <a:off x="311700" y="1017725"/>
            <a:ext cx="8520600" cy="28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CC"/>
                </a:solidFill>
                <a:latin typeface="IBM Plex Sans"/>
                <a:ea typeface="IBM Plex Sans"/>
                <a:cs typeface="IBM Plex Sans"/>
                <a:sym typeface="IBM Plex Sans"/>
              </a:rPr>
              <a:t>Increased visibility into localization program performance, ROI, and impact with reporting and analytics</a:t>
            </a:r>
            <a:endParaRPr>
              <a:solidFill>
                <a:srgbClr val="9999CC"/>
              </a:solidFill>
              <a:latin typeface="IBM Plex Sans"/>
              <a:ea typeface="IBM Plex Sans"/>
              <a:cs typeface="IBM Plex Sans"/>
              <a:sym typeface="IBM Plex Sans"/>
            </a:endParaRPr>
          </a:p>
        </p:txBody>
      </p:sp>
      <p:pic>
        <p:nvPicPr>
          <p:cNvPr id="471" name="Google Shape;471;p81"/>
          <p:cNvPicPr preferRelativeResize="0"/>
          <p:nvPr/>
        </p:nvPicPr>
        <p:blipFill rotWithShape="1">
          <a:blip r:embed="rId5">
            <a:alphaModFix/>
          </a:blip>
          <a:srcRect b="19" l="0" r="0" t="9"/>
          <a:stretch/>
        </p:blipFill>
        <p:spPr>
          <a:xfrm>
            <a:off x="8600999" y="4912789"/>
            <a:ext cx="419175" cy="150025"/>
          </a:xfrm>
          <a:prstGeom prst="rect">
            <a:avLst/>
          </a:prstGeom>
          <a:noFill/>
          <a:ln>
            <a:noFill/>
          </a:ln>
        </p:spPr>
      </p:pic>
      <p:sp>
        <p:nvSpPr>
          <p:cNvPr id="472" name="Google Shape;472;p81"/>
          <p:cNvSpPr txBox="1"/>
          <p:nvPr/>
        </p:nvSpPr>
        <p:spPr>
          <a:xfrm>
            <a:off x="311700" y="1576025"/>
            <a:ext cx="41883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Drive program decisions </a:t>
            </a:r>
            <a:r>
              <a:rPr b="1" lang="en-GB">
                <a:solidFill>
                  <a:srgbClr val="3529BE"/>
                </a:solidFill>
                <a:latin typeface="IBM Plex Sans"/>
                <a:ea typeface="IBM Plex Sans"/>
                <a:cs typeface="IBM Plex Sans"/>
                <a:sym typeface="IBM Plex Sans"/>
              </a:rPr>
              <a:t>with</a:t>
            </a:r>
            <a:r>
              <a:rPr b="1" lang="en-GB">
                <a:solidFill>
                  <a:srgbClr val="3529BE"/>
                </a:solidFill>
                <a:latin typeface="IBM Plex Sans"/>
                <a:ea typeface="IBM Plex Sans"/>
                <a:cs typeface="IBM Plex Sans"/>
                <a:sym typeface="IBM Plex Sans"/>
              </a:rPr>
              <a:t> data</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a:solidFill>
                  <a:srgbClr val="3529BE"/>
                </a:solidFill>
                <a:latin typeface="IBM Plex Sans"/>
                <a:ea typeface="IBM Plex Sans"/>
                <a:cs typeface="IBM Plex Sans"/>
                <a:sym typeface="IBM Plex Sans"/>
              </a:rPr>
              <a:t>Customizable performance data and reporting</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Control and oversee program spend</a:t>
            </a:r>
            <a:endParaRPr b="1">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Easily track and manage spend</a:t>
            </a:r>
            <a:endParaRPr>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Measure and report on localization impact</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Track your localization ROI with Google Analytics</a:t>
            </a:r>
            <a:endParaRPr>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Connect directly to your BI tool</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Tableau, Power BI, Qlik, and many more</a:t>
            </a:r>
            <a:endParaRPr>
              <a:solidFill>
                <a:srgbClr val="3529BE"/>
              </a:solidFill>
              <a:latin typeface="IBM Plex Sans"/>
              <a:ea typeface="IBM Plex Sans"/>
              <a:cs typeface="IBM Plex Sans"/>
              <a:sym typeface="IBM Plex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476" name="Shape 476"/>
        <p:cNvGrpSpPr/>
        <p:nvPr/>
      </p:nvGrpSpPr>
      <p:grpSpPr>
        <a:xfrm>
          <a:off x="0" y="0"/>
          <a:ext cx="0" cy="0"/>
          <a:chOff x="0" y="0"/>
          <a:chExt cx="0" cy="0"/>
        </a:xfrm>
      </p:grpSpPr>
      <p:pic>
        <p:nvPicPr>
          <p:cNvPr id="477" name="Google Shape;477;p82"/>
          <p:cNvPicPr preferRelativeResize="0"/>
          <p:nvPr/>
        </p:nvPicPr>
        <p:blipFill rotWithShape="1">
          <a:blip r:embed="rId3">
            <a:alphaModFix/>
          </a:blip>
          <a:srcRect b="19" l="0" r="0" t="9"/>
          <a:stretch/>
        </p:blipFill>
        <p:spPr>
          <a:xfrm>
            <a:off x="8600999" y="4912789"/>
            <a:ext cx="419175" cy="150025"/>
          </a:xfrm>
          <a:prstGeom prst="rect">
            <a:avLst/>
          </a:prstGeom>
          <a:noFill/>
          <a:ln>
            <a:noFill/>
          </a:ln>
        </p:spPr>
      </p:pic>
      <p:sp>
        <p:nvSpPr>
          <p:cNvPr id="478" name="Google Shape;478;p8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rgbClr val="3529BE"/>
                </a:solidFill>
                <a:latin typeface="IBM Plex Sans"/>
                <a:ea typeface="IBM Plex Sans"/>
                <a:cs typeface="IBM Plex Sans"/>
                <a:sym typeface="IBM Plex Sans"/>
              </a:rPr>
              <a:t>The Lilt Platform: Product and Feature Descriptions </a:t>
            </a:r>
            <a:endParaRPr sz="2800">
              <a:solidFill>
                <a:srgbClr val="3529BE"/>
              </a:solidFill>
              <a:latin typeface="IBM Plex Sans"/>
              <a:ea typeface="IBM Plex Sans"/>
              <a:cs typeface="IBM Plex Sans"/>
              <a:sym typeface="IBM Plex Sans"/>
            </a:endParaRPr>
          </a:p>
        </p:txBody>
      </p:sp>
      <p:graphicFrame>
        <p:nvGraphicFramePr>
          <p:cNvPr id="479" name="Google Shape;479;p82"/>
          <p:cNvGraphicFramePr/>
          <p:nvPr/>
        </p:nvGraphicFramePr>
        <p:xfrm>
          <a:off x="340902" y="1047133"/>
          <a:ext cx="3000000" cy="3000000"/>
        </p:xfrm>
        <a:graphic>
          <a:graphicData uri="http://schemas.openxmlformats.org/drawingml/2006/table">
            <a:tbl>
              <a:tblPr>
                <a:noFill/>
                <a:tableStyleId>{24ADC3A0-6A0E-4846-BF2D-7AA710ECE1A1}</a:tableStyleId>
              </a:tblPr>
              <a:tblGrid>
                <a:gridCol w="1438325"/>
                <a:gridCol w="889825"/>
                <a:gridCol w="4132200"/>
                <a:gridCol w="2153450"/>
              </a:tblGrid>
              <a:tr h="262350">
                <a:tc>
                  <a:txBody>
                    <a:bodyPr/>
                    <a:lstStyle/>
                    <a:p>
                      <a:pPr indent="0" lvl="0" marL="0" rtl="0" algn="l">
                        <a:spcBef>
                          <a:spcPts val="0"/>
                        </a:spcBef>
                        <a:spcAft>
                          <a:spcPts val="0"/>
                        </a:spcAft>
                        <a:buNone/>
                      </a:pPr>
                      <a:r>
                        <a:rPr b="1" lang="en-GB" sz="1200">
                          <a:solidFill>
                            <a:srgbClr val="FFFFFF"/>
                          </a:solidFill>
                          <a:latin typeface="IBM Plex Sans"/>
                          <a:ea typeface="IBM Plex Sans"/>
                          <a:cs typeface="IBM Plex Sans"/>
                          <a:sym typeface="IBM Plex Sans"/>
                        </a:rPr>
                        <a:t>Name</a:t>
                      </a:r>
                      <a:endParaRPr b="1" sz="1200">
                        <a:solidFill>
                          <a:srgbClr val="FFFFFF"/>
                        </a:solidFill>
                        <a:latin typeface="IBM Plex Sans"/>
                        <a:ea typeface="IBM Plex Sans"/>
                        <a:cs typeface="IBM Plex Sans"/>
                        <a:sym typeface="IBM Plex Sans"/>
                      </a:endParaRPr>
                    </a:p>
                  </a:txBody>
                  <a:tcPr marT="91425" marB="91425" marR="91425" marL="91425">
                    <a:solidFill>
                      <a:srgbClr val="3529BE"/>
                    </a:solidFill>
                  </a:tcPr>
                </a:tc>
                <a:tc>
                  <a:txBody>
                    <a:bodyPr/>
                    <a:lstStyle/>
                    <a:p>
                      <a:pPr indent="0" lvl="0" marL="0" rtl="0" algn="l">
                        <a:spcBef>
                          <a:spcPts val="0"/>
                        </a:spcBef>
                        <a:spcAft>
                          <a:spcPts val="0"/>
                        </a:spcAft>
                        <a:buNone/>
                      </a:pPr>
                      <a:r>
                        <a:rPr b="1" lang="en-GB" sz="1200">
                          <a:solidFill>
                            <a:srgbClr val="FFFFFF"/>
                          </a:solidFill>
                          <a:latin typeface="IBM Plex Sans"/>
                          <a:ea typeface="IBM Plex Sans"/>
                          <a:cs typeface="IBM Plex Sans"/>
                          <a:sym typeface="IBM Plex Sans"/>
                        </a:rPr>
                        <a:t>Category</a:t>
                      </a:r>
                      <a:endParaRPr b="1" sz="1200">
                        <a:solidFill>
                          <a:srgbClr val="FFFFFF"/>
                        </a:solidFill>
                        <a:latin typeface="IBM Plex Sans"/>
                        <a:ea typeface="IBM Plex Sans"/>
                        <a:cs typeface="IBM Plex Sans"/>
                        <a:sym typeface="IBM Plex Sans"/>
                      </a:endParaRPr>
                    </a:p>
                  </a:txBody>
                  <a:tcPr marT="91425" marB="91425" marR="91425" marL="91425">
                    <a:solidFill>
                      <a:srgbClr val="3529BE"/>
                    </a:solidFill>
                  </a:tcPr>
                </a:tc>
                <a:tc>
                  <a:txBody>
                    <a:bodyPr/>
                    <a:lstStyle/>
                    <a:p>
                      <a:pPr indent="0" lvl="0" marL="0" rtl="0" algn="l">
                        <a:spcBef>
                          <a:spcPts val="0"/>
                        </a:spcBef>
                        <a:spcAft>
                          <a:spcPts val="0"/>
                        </a:spcAft>
                        <a:buNone/>
                      </a:pPr>
                      <a:r>
                        <a:rPr b="1" lang="en-GB" sz="1200">
                          <a:solidFill>
                            <a:srgbClr val="FFFFFF"/>
                          </a:solidFill>
                          <a:latin typeface="IBM Plex Sans"/>
                          <a:ea typeface="IBM Plex Sans"/>
                          <a:cs typeface="IBM Plex Sans"/>
                          <a:sym typeface="IBM Plex Sans"/>
                        </a:rPr>
                        <a:t>Description</a:t>
                      </a:r>
                      <a:endParaRPr b="1" sz="1200">
                        <a:solidFill>
                          <a:srgbClr val="FFFFFF"/>
                        </a:solidFill>
                        <a:latin typeface="IBM Plex Sans"/>
                        <a:ea typeface="IBM Plex Sans"/>
                        <a:cs typeface="IBM Plex Sans"/>
                        <a:sym typeface="IBM Plex Sans"/>
                      </a:endParaRPr>
                    </a:p>
                  </a:txBody>
                  <a:tcPr marT="91425" marB="91425" marR="91425" marL="91425">
                    <a:solidFill>
                      <a:srgbClr val="3529BE"/>
                    </a:solidFill>
                  </a:tcPr>
                </a:tc>
                <a:tc>
                  <a:txBody>
                    <a:bodyPr/>
                    <a:lstStyle/>
                    <a:p>
                      <a:pPr indent="0" lvl="0" marL="0" rtl="0" algn="l">
                        <a:spcBef>
                          <a:spcPts val="0"/>
                        </a:spcBef>
                        <a:spcAft>
                          <a:spcPts val="0"/>
                        </a:spcAft>
                        <a:buNone/>
                      </a:pPr>
                      <a:r>
                        <a:rPr b="1" lang="en-GB" sz="1200">
                          <a:solidFill>
                            <a:srgbClr val="FFFFFF"/>
                          </a:solidFill>
                          <a:latin typeface="IBM Plex Sans"/>
                          <a:ea typeface="IBM Plex Sans"/>
                          <a:cs typeface="IBM Plex Sans"/>
                          <a:sym typeface="IBM Plex Sans"/>
                        </a:rPr>
                        <a:t>Functionality</a:t>
                      </a:r>
                      <a:endParaRPr b="1" sz="1200">
                        <a:solidFill>
                          <a:srgbClr val="FFFFFF"/>
                        </a:solidFill>
                        <a:latin typeface="IBM Plex Sans"/>
                        <a:ea typeface="IBM Plex Sans"/>
                        <a:cs typeface="IBM Plex Sans"/>
                        <a:sym typeface="IBM Plex Sans"/>
                      </a:endParaRPr>
                    </a:p>
                  </a:txBody>
                  <a:tcPr marT="91425" marB="91425" marR="91425" marL="91425">
                    <a:solidFill>
                      <a:srgbClr val="3529BE"/>
                    </a:solidFill>
                  </a:tcPr>
                </a:tc>
              </a:tr>
              <a:tr h="26235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Translate</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Product</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Predictive, adaptive translation tool for translators and reviewers</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Computer-aided translation (CAT)</a:t>
                      </a:r>
                      <a:endParaRPr sz="1000">
                        <a:latin typeface="IBM Plex Sans"/>
                        <a:ea typeface="IBM Plex Sans"/>
                        <a:cs typeface="IBM Plex Sans"/>
                        <a:sym typeface="IBM Plex Sans"/>
                      </a:endParaRPr>
                    </a:p>
                  </a:txBody>
                  <a:tcPr marT="91425" marB="91425" marR="91425" marL="91425">
                    <a:solidFill>
                      <a:srgbClr val="FFFFFF"/>
                    </a:solidFill>
                  </a:tcPr>
                </a:tc>
              </a:tr>
              <a:tr h="26235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Manage</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Product</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Production workflow tool for services managers and loc. engineers</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Services TMS (e.g., Memsource)</a:t>
                      </a:r>
                      <a:endParaRPr sz="1000">
                        <a:latin typeface="IBM Plex Sans"/>
                        <a:ea typeface="IBM Plex Sans"/>
                        <a:cs typeface="IBM Plex Sans"/>
                        <a:sym typeface="IBM Plex Sans"/>
                      </a:endParaRPr>
                    </a:p>
                  </a:txBody>
                  <a:tcPr marT="91425" marB="91425" marR="91425" marL="91425">
                    <a:solidFill>
                      <a:srgbClr val="FFFFFF"/>
                    </a:solidFill>
                  </a:tcPr>
                </a:tc>
              </a:tr>
              <a:tr h="26235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Connect</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Product</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CMS connectors, TMS connectors, file processing</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Connectors, file filters</a:t>
                      </a:r>
                      <a:endParaRPr sz="1000">
                        <a:latin typeface="IBM Plex Sans"/>
                        <a:ea typeface="IBM Plex Sans"/>
                        <a:cs typeface="IBM Plex Sans"/>
                        <a:sym typeface="IBM Plex Sans"/>
                      </a:endParaRPr>
                    </a:p>
                  </a:txBody>
                  <a:tcPr marT="91425" marB="91425" marR="91425" marL="91425">
                    <a:solidFill>
                      <a:srgbClr val="FFFFFF"/>
                    </a:solidFill>
                  </a:tcPr>
                </a:tc>
              </a:tr>
              <a:tr h="26235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Insights</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Feature</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Basic reports, advanced reports (via API), content analytics</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Analytics</a:t>
                      </a:r>
                      <a:endParaRPr sz="1000">
                        <a:latin typeface="IBM Plex Sans"/>
                        <a:ea typeface="IBM Plex Sans"/>
                        <a:cs typeface="IBM Plex Sans"/>
                        <a:sym typeface="IBM Plex Sans"/>
                      </a:endParaRPr>
                    </a:p>
                  </a:txBody>
                  <a:tcPr marT="91425" marB="91425" marR="91425" marL="91425">
                    <a:solidFill>
                      <a:srgbClr val="FFFFFF"/>
                    </a:solidFill>
                  </a:tcPr>
                </a:tc>
              </a:tr>
              <a:tr h="38160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API</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Feature</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Developer API with client libraries for many programming languages</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API</a:t>
                      </a:r>
                      <a:endParaRPr sz="1000">
                        <a:latin typeface="IBM Plex Sans"/>
                        <a:ea typeface="IBM Plex Sans"/>
                        <a:cs typeface="IBM Plex Sans"/>
                        <a:sym typeface="IBM Plex Sans"/>
                      </a:endParaRPr>
                    </a:p>
                  </a:txBody>
                  <a:tcPr marT="91425" marB="91425" marR="91425" marL="91425">
                    <a:solidFill>
                      <a:srgbClr val="FFFFFF"/>
                    </a:solidFill>
                  </a:tcPr>
                </a:tc>
              </a:tr>
              <a:tr h="38160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Translate Engine</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Feature</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Self-learning neural translation system with integrated TM and termbase</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Machine translation, TM, termbase </a:t>
                      </a:r>
                      <a:endParaRPr sz="1000">
                        <a:latin typeface="IBM Plex Sans"/>
                        <a:ea typeface="IBM Plex Sans"/>
                        <a:cs typeface="IBM Plex Sans"/>
                        <a:sym typeface="IBM Plex Sans"/>
                      </a:endParaRPr>
                    </a:p>
                  </a:txBody>
                  <a:tcPr marT="91425" marB="91425" marR="91425" marL="91425">
                    <a:solidFill>
                      <a:srgbClr val="FFFFFF"/>
                    </a:solidFill>
                  </a:tcPr>
                </a:tc>
              </a:tr>
              <a:tr h="262350">
                <a:tc gridSpan="4">
                  <a:txBody>
                    <a:bodyPr/>
                    <a:lstStyle/>
                    <a:p>
                      <a:pPr indent="0" lvl="0" marL="0" rtl="0" algn="ctr">
                        <a:spcBef>
                          <a:spcPts val="0"/>
                        </a:spcBef>
                        <a:spcAft>
                          <a:spcPts val="0"/>
                        </a:spcAft>
                        <a:buNone/>
                      </a:pPr>
                      <a:r>
                        <a:rPr b="1" i="1" lang="en-GB" sz="1200">
                          <a:latin typeface="IBM Plex Sans"/>
                          <a:ea typeface="IBM Plex Sans"/>
                          <a:cs typeface="IBM Plex Sans"/>
                          <a:sym typeface="IBM Plex Sans"/>
                        </a:rPr>
                        <a:t>On the Lilt roadmap</a:t>
                      </a:r>
                      <a:endParaRPr b="1" i="1" sz="1200">
                        <a:latin typeface="IBM Plex Sans"/>
                        <a:ea typeface="IBM Plex Sans"/>
                        <a:cs typeface="IBM Plex Sans"/>
                        <a:sym typeface="IBM Plex Sans"/>
                      </a:endParaRPr>
                    </a:p>
                  </a:txBody>
                  <a:tcPr marT="91425" marB="91425" marR="91425" marL="91425">
                    <a:solidFill>
                      <a:srgbClr val="F1F2F7"/>
                    </a:solidFill>
                  </a:tcPr>
                </a:tc>
                <a:tc hMerge="1"/>
                <a:tc hMerge="1"/>
                <a:tc hMerge="1"/>
              </a:tr>
              <a:tr h="38160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Manage</a:t>
                      </a:r>
                      <a:endParaRPr b="1"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Product</a:t>
                      </a:r>
                      <a:endParaRPr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Enterprise management interface</a:t>
                      </a:r>
                      <a:endParaRPr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Enterprise TMS (e.g. Worldserver)</a:t>
                      </a:r>
                      <a:endParaRPr sz="1000">
                        <a:latin typeface="IBM Plex Sans"/>
                        <a:ea typeface="IBM Plex Sans"/>
                        <a:cs typeface="IBM Plex Sans"/>
                        <a:sym typeface="IBM Plex Sans"/>
                      </a:endParaRPr>
                    </a:p>
                  </a:txBody>
                  <a:tcPr marT="91425" marB="91425" marR="91425" marL="91425">
                    <a:solidFill>
                      <a:srgbClr val="F1F2F7"/>
                    </a:solidFill>
                  </a:tcPr>
                </a:tc>
              </a:tr>
              <a:tr h="38160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Review Engine</a:t>
                      </a:r>
                      <a:endParaRPr b="1"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Feature</a:t>
                      </a:r>
                      <a:endParaRPr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AI-powered quality assurance workflow and tools</a:t>
                      </a:r>
                      <a:endParaRPr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QA scripts (e.g., XBench)</a:t>
                      </a:r>
                      <a:endParaRPr sz="1000">
                        <a:latin typeface="IBM Plex Sans"/>
                        <a:ea typeface="IBM Plex Sans"/>
                        <a:cs typeface="IBM Plex Sans"/>
                        <a:sym typeface="IBM Plex Sans"/>
                      </a:endParaRPr>
                    </a:p>
                  </a:txBody>
                  <a:tcPr marT="91425" marB="91425" marR="91425" marL="91425">
                    <a:solidFill>
                      <a:srgbClr val="F1F2F7"/>
                    </a:solidFill>
                  </a:tcPr>
                </a:tc>
              </a:tr>
            </a:tbl>
          </a:graphicData>
        </a:graphic>
      </p:graphicFrame>
      <p:sp>
        <p:nvSpPr>
          <p:cNvPr id="480" name="Google Shape;480;p82"/>
          <p:cNvSpPr txBox="1"/>
          <p:nvPr/>
        </p:nvSpPr>
        <p:spPr>
          <a:xfrm>
            <a:off x="5724050" y="106900"/>
            <a:ext cx="327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INTERNAL: NOT CUSTOMER FACING</a:t>
            </a:r>
            <a:endParaRPr b="1">
              <a:solidFill>
                <a:srgbClr val="3529BE"/>
              </a:solidFill>
              <a:latin typeface="IBM Plex Sans"/>
              <a:ea typeface="IBM Plex Sans"/>
              <a:cs typeface="IBM Plex Sans"/>
              <a:sym typeface="IBM Plex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484" name="Shape 484"/>
        <p:cNvGrpSpPr/>
        <p:nvPr/>
      </p:nvGrpSpPr>
      <p:grpSpPr>
        <a:xfrm>
          <a:off x="0" y="0"/>
          <a:ext cx="0" cy="0"/>
          <a:chOff x="0" y="0"/>
          <a:chExt cx="0" cy="0"/>
        </a:xfrm>
      </p:grpSpPr>
      <p:pic>
        <p:nvPicPr>
          <p:cNvPr id="485" name="Google Shape;485;p83"/>
          <p:cNvPicPr preferRelativeResize="0"/>
          <p:nvPr/>
        </p:nvPicPr>
        <p:blipFill rotWithShape="1">
          <a:blip r:embed="rId3">
            <a:alphaModFix/>
          </a:blip>
          <a:srcRect b="19" l="0" r="0" t="9"/>
          <a:stretch/>
        </p:blipFill>
        <p:spPr>
          <a:xfrm>
            <a:off x="8600999" y="4912789"/>
            <a:ext cx="419175" cy="150025"/>
          </a:xfrm>
          <a:prstGeom prst="rect">
            <a:avLst/>
          </a:prstGeom>
          <a:noFill/>
          <a:ln>
            <a:noFill/>
          </a:ln>
        </p:spPr>
      </p:pic>
      <p:sp>
        <p:nvSpPr>
          <p:cNvPr id="486" name="Google Shape;486;p83"/>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rgbClr val="3529BE"/>
                </a:solidFill>
                <a:latin typeface="IBM Plex Sans"/>
                <a:ea typeface="IBM Plex Sans"/>
                <a:cs typeface="IBM Plex Sans"/>
                <a:sym typeface="IBM Plex Sans"/>
              </a:rPr>
              <a:t>The Lilt Platform: User Roles</a:t>
            </a:r>
            <a:endParaRPr sz="2800">
              <a:solidFill>
                <a:srgbClr val="3529BE"/>
              </a:solidFill>
              <a:latin typeface="IBM Plex Sans"/>
              <a:ea typeface="IBM Plex Sans"/>
              <a:cs typeface="IBM Plex Sans"/>
              <a:sym typeface="IBM Plex Sans"/>
            </a:endParaRPr>
          </a:p>
        </p:txBody>
      </p:sp>
      <p:graphicFrame>
        <p:nvGraphicFramePr>
          <p:cNvPr id="487" name="Google Shape;487;p83"/>
          <p:cNvGraphicFramePr/>
          <p:nvPr/>
        </p:nvGraphicFramePr>
        <p:xfrm>
          <a:off x="123975" y="1037279"/>
          <a:ext cx="3000000" cy="3000000"/>
        </p:xfrm>
        <a:graphic>
          <a:graphicData uri="http://schemas.openxmlformats.org/drawingml/2006/table">
            <a:tbl>
              <a:tblPr>
                <a:noFill/>
                <a:tableStyleId>{24ADC3A0-6A0E-4846-BF2D-7AA710ECE1A1}</a:tableStyleId>
              </a:tblPr>
              <a:tblGrid>
                <a:gridCol w="1300350"/>
                <a:gridCol w="850125"/>
                <a:gridCol w="4533775"/>
                <a:gridCol w="2211800"/>
              </a:tblGrid>
              <a:tr h="365725">
                <a:tc>
                  <a:txBody>
                    <a:bodyPr/>
                    <a:lstStyle/>
                    <a:p>
                      <a:pPr indent="0" lvl="0" marL="0" rtl="0" algn="l">
                        <a:spcBef>
                          <a:spcPts val="0"/>
                        </a:spcBef>
                        <a:spcAft>
                          <a:spcPts val="0"/>
                        </a:spcAft>
                        <a:buNone/>
                      </a:pPr>
                      <a:r>
                        <a:rPr b="1" lang="en-GB" sz="1200">
                          <a:solidFill>
                            <a:srgbClr val="FFFFFF"/>
                          </a:solidFill>
                          <a:latin typeface="IBM Plex Sans"/>
                          <a:ea typeface="IBM Plex Sans"/>
                          <a:cs typeface="IBM Plex Sans"/>
                          <a:sym typeface="IBM Plex Sans"/>
                        </a:rPr>
                        <a:t>Name</a:t>
                      </a:r>
                      <a:endParaRPr b="1" sz="1200">
                        <a:solidFill>
                          <a:srgbClr val="FFFFFF"/>
                        </a:solidFill>
                        <a:latin typeface="IBM Plex Sans"/>
                        <a:ea typeface="IBM Plex Sans"/>
                        <a:cs typeface="IBM Plex Sans"/>
                        <a:sym typeface="IBM Plex Sans"/>
                      </a:endParaRPr>
                    </a:p>
                  </a:txBody>
                  <a:tcPr marT="91425" marB="91425" marR="91425" marL="91425">
                    <a:solidFill>
                      <a:srgbClr val="3529BE"/>
                    </a:solidFill>
                  </a:tcPr>
                </a:tc>
                <a:tc>
                  <a:txBody>
                    <a:bodyPr/>
                    <a:lstStyle/>
                    <a:p>
                      <a:pPr indent="0" lvl="0" marL="0" rtl="0" algn="l">
                        <a:spcBef>
                          <a:spcPts val="0"/>
                        </a:spcBef>
                        <a:spcAft>
                          <a:spcPts val="0"/>
                        </a:spcAft>
                        <a:buNone/>
                      </a:pPr>
                      <a:r>
                        <a:rPr b="1" lang="en-GB" sz="1200">
                          <a:solidFill>
                            <a:srgbClr val="FFFFFF"/>
                          </a:solidFill>
                          <a:latin typeface="IBM Plex Sans"/>
                          <a:ea typeface="IBM Plex Sans"/>
                          <a:cs typeface="IBM Plex Sans"/>
                          <a:sym typeface="IBM Plex Sans"/>
                        </a:rPr>
                        <a:t>Category</a:t>
                      </a:r>
                      <a:endParaRPr b="1" sz="1200">
                        <a:solidFill>
                          <a:srgbClr val="FFFFFF"/>
                        </a:solidFill>
                        <a:latin typeface="IBM Plex Sans"/>
                        <a:ea typeface="IBM Plex Sans"/>
                        <a:cs typeface="IBM Plex Sans"/>
                        <a:sym typeface="IBM Plex Sans"/>
                      </a:endParaRPr>
                    </a:p>
                  </a:txBody>
                  <a:tcPr marT="91425" marB="91425" marR="91425" marL="91425">
                    <a:solidFill>
                      <a:srgbClr val="3529BE"/>
                    </a:solidFill>
                  </a:tcPr>
                </a:tc>
                <a:tc>
                  <a:txBody>
                    <a:bodyPr/>
                    <a:lstStyle/>
                    <a:p>
                      <a:pPr indent="0" lvl="0" marL="0" rtl="0" algn="l">
                        <a:spcBef>
                          <a:spcPts val="0"/>
                        </a:spcBef>
                        <a:spcAft>
                          <a:spcPts val="0"/>
                        </a:spcAft>
                        <a:buNone/>
                      </a:pPr>
                      <a:r>
                        <a:rPr b="1" lang="en-GB" sz="1200">
                          <a:solidFill>
                            <a:srgbClr val="FFFFFF"/>
                          </a:solidFill>
                          <a:latin typeface="IBM Plex Sans"/>
                          <a:ea typeface="IBM Plex Sans"/>
                          <a:cs typeface="IBM Plex Sans"/>
                          <a:sym typeface="IBM Plex Sans"/>
                        </a:rPr>
                        <a:t>Users</a:t>
                      </a:r>
                      <a:endParaRPr b="1" sz="1200">
                        <a:solidFill>
                          <a:srgbClr val="FFFFFF"/>
                        </a:solidFill>
                        <a:latin typeface="IBM Plex Sans"/>
                        <a:ea typeface="IBM Plex Sans"/>
                        <a:cs typeface="IBM Plex Sans"/>
                        <a:sym typeface="IBM Plex Sans"/>
                      </a:endParaRPr>
                    </a:p>
                  </a:txBody>
                  <a:tcPr marT="91425" marB="91425" marR="91425" marL="91425">
                    <a:solidFill>
                      <a:srgbClr val="3529BE"/>
                    </a:solidFill>
                  </a:tcPr>
                </a:tc>
                <a:tc>
                  <a:txBody>
                    <a:bodyPr/>
                    <a:lstStyle/>
                    <a:p>
                      <a:pPr indent="0" lvl="0" marL="0" rtl="0" algn="l">
                        <a:spcBef>
                          <a:spcPts val="0"/>
                        </a:spcBef>
                        <a:spcAft>
                          <a:spcPts val="0"/>
                        </a:spcAft>
                        <a:buNone/>
                      </a:pPr>
                      <a:r>
                        <a:rPr b="1" lang="en-GB" sz="1200">
                          <a:solidFill>
                            <a:srgbClr val="FFFFFF"/>
                          </a:solidFill>
                          <a:latin typeface="IBM Plex Sans"/>
                          <a:ea typeface="IBM Plex Sans"/>
                          <a:cs typeface="IBM Plex Sans"/>
                          <a:sym typeface="IBM Plex Sans"/>
                        </a:rPr>
                        <a:t>Functionality</a:t>
                      </a:r>
                      <a:endParaRPr b="1" sz="1200">
                        <a:solidFill>
                          <a:srgbClr val="FFFFFF"/>
                        </a:solidFill>
                        <a:latin typeface="IBM Plex Sans"/>
                        <a:ea typeface="IBM Plex Sans"/>
                        <a:cs typeface="IBM Plex Sans"/>
                        <a:sym typeface="IBM Plex Sans"/>
                      </a:endParaRPr>
                    </a:p>
                  </a:txBody>
                  <a:tcPr marT="91425" marB="91425" marR="91425" marL="91425">
                    <a:solidFill>
                      <a:srgbClr val="3529BE"/>
                    </a:solidFill>
                  </a:tcPr>
                </a:tc>
              </a:tr>
              <a:tr h="26235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Translate</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Product</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Translator, Reviewer</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Computer-aided translation (CAT)</a:t>
                      </a:r>
                      <a:endParaRPr sz="1000">
                        <a:latin typeface="IBM Plex Sans"/>
                        <a:ea typeface="IBM Plex Sans"/>
                        <a:cs typeface="IBM Plex Sans"/>
                        <a:sym typeface="IBM Plex Sans"/>
                      </a:endParaRPr>
                    </a:p>
                  </a:txBody>
                  <a:tcPr marT="91425" marB="91425" marR="91425" marL="91425">
                    <a:solidFill>
                      <a:srgbClr val="FFFFFF"/>
                    </a:solidFill>
                  </a:tcPr>
                </a:tc>
              </a:tr>
              <a:tr h="26235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Manage</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Product</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Lilt Services Manager, Enterprise Manager, Govt. Manager</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Services TMS (e.g., Memsource)</a:t>
                      </a:r>
                      <a:endParaRPr sz="1000">
                        <a:latin typeface="IBM Plex Sans"/>
                        <a:ea typeface="IBM Plex Sans"/>
                        <a:cs typeface="IBM Plex Sans"/>
                        <a:sym typeface="IBM Plex Sans"/>
                      </a:endParaRPr>
                    </a:p>
                  </a:txBody>
                  <a:tcPr marT="91425" marB="91425" marR="91425" marL="91425">
                    <a:solidFill>
                      <a:srgbClr val="FFFFFF"/>
                    </a:solidFill>
                  </a:tcPr>
                </a:tc>
              </a:tr>
              <a:tr h="26235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Connect</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Product</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Lilt Services Manager, Enterprise Manager, Govt. Manager, Software Engineer</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Connectors, file filters</a:t>
                      </a:r>
                      <a:endParaRPr sz="1000">
                        <a:latin typeface="IBM Plex Sans"/>
                        <a:ea typeface="IBM Plex Sans"/>
                        <a:cs typeface="IBM Plex Sans"/>
                        <a:sym typeface="IBM Plex Sans"/>
                      </a:endParaRPr>
                    </a:p>
                  </a:txBody>
                  <a:tcPr marT="91425" marB="91425" marR="91425" marL="91425">
                    <a:solidFill>
                      <a:srgbClr val="FFFFFF"/>
                    </a:solidFill>
                  </a:tcPr>
                </a:tc>
              </a:tr>
              <a:tr h="26235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Insights</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Feature</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Lilt Services Manager, Enterprise Manager, Govt. Manager</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Analytics</a:t>
                      </a:r>
                      <a:endParaRPr sz="1000">
                        <a:latin typeface="IBM Plex Sans"/>
                        <a:ea typeface="IBM Plex Sans"/>
                        <a:cs typeface="IBM Plex Sans"/>
                        <a:sym typeface="IBM Plex Sans"/>
                      </a:endParaRPr>
                    </a:p>
                  </a:txBody>
                  <a:tcPr marT="91425" marB="91425" marR="91425" marL="91425">
                    <a:solidFill>
                      <a:srgbClr val="FFFFFF"/>
                    </a:solidFill>
                  </a:tcPr>
                </a:tc>
              </a:tr>
              <a:tr h="38160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API</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Feature</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Software Engineer</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API</a:t>
                      </a:r>
                      <a:endParaRPr sz="1000">
                        <a:latin typeface="IBM Plex Sans"/>
                        <a:ea typeface="IBM Plex Sans"/>
                        <a:cs typeface="IBM Plex Sans"/>
                        <a:sym typeface="IBM Plex Sans"/>
                      </a:endParaRPr>
                    </a:p>
                  </a:txBody>
                  <a:tcPr marT="91425" marB="91425" marR="91425" marL="91425">
                    <a:solidFill>
                      <a:srgbClr val="FFFFFF"/>
                    </a:solidFill>
                  </a:tcPr>
                </a:tc>
              </a:tr>
              <a:tr h="38160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Translate Engine</a:t>
                      </a:r>
                      <a:endParaRPr b="1"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Feature</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Translator, Reviewer, Lilt Services Manager, Enterprise Manager, Govt. Manager</a:t>
                      </a:r>
                      <a:endParaRPr sz="1000">
                        <a:latin typeface="IBM Plex Sans"/>
                        <a:ea typeface="IBM Plex Sans"/>
                        <a:cs typeface="IBM Plex Sans"/>
                        <a:sym typeface="IBM Plex Sans"/>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Machine translation, TM, termbase </a:t>
                      </a:r>
                      <a:endParaRPr sz="1000">
                        <a:latin typeface="IBM Plex Sans"/>
                        <a:ea typeface="IBM Plex Sans"/>
                        <a:cs typeface="IBM Plex Sans"/>
                        <a:sym typeface="IBM Plex Sans"/>
                      </a:endParaRPr>
                    </a:p>
                  </a:txBody>
                  <a:tcPr marT="91425" marB="91425" marR="91425" marL="91425">
                    <a:solidFill>
                      <a:srgbClr val="FFFFFF"/>
                    </a:solidFill>
                  </a:tcPr>
                </a:tc>
              </a:tr>
              <a:tr h="365725">
                <a:tc gridSpan="4">
                  <a:txBody>
                    <a:bodyPr/>
                    <a:lstStyle/>
                    <a:p>
                      <a:pPr indent="0" lvl="0" marL="0" rtl="0" algn="ctr">
                        <a:spcBef>
                          <a:spcPts val="0"/>
                        </a:spcBef>
                        <a:spcAft>
                          <a:spcPts val="0"/>
                        </a:spcAft>
                        <a:buNone/>
                      </a:pPr>
                      <a:r>
                        <a:rPr b="1" i="1" lang="en-GB" sz="1200">
                          <a:latin typeface="IBM Plex Sans"/>
                          <a:ea typeface="IBM Plex Sans"/>
                          <a:cs typeface="IBM Plex Sans"/>
                          <a:sym typeface="IBM Plex Sans"/>
                        </a:rPr>
                        <a:t>On the Lilt roadmap</a:t>
                      </a:r>
                      <a:endParaRPr b="1" i="1" sz="1200">
                        <a:latin typeface="IBM Plex Sans"/>
                        <a:ea typeface="IBM Plex Sans"/>
                        <a:cs typeface="IBM Plex Sans"/>
                        <a:sym typeface="IBM Plex Sans"/>
                      </a:endParaRPr>
                    </a:p>
                  </a:txBody>
                  <a:tcPr marT="91425" marB="91425" marR="91425" marL="91425">
                    <a:solidFill>
                      <a:srgbClr val="F1F2F7"/>
                    </a:solidFill>
                  </a:tcPr>
                </a:tc>
                <a:tc hMerge="1"/>
                <a:tc hMerge="1"/>
                <a:tc hMerge="1"/>
              </a:tr>
              <a:tr h="38160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Manage</a:t>
                      </a:r>
                      <a:endParaRPr b="1"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Product</a:t>
                      </a:r>
                      <a:endParaRPr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Enterprise Manager, Govt. Manager, Software Engineer</a:t>
                      </a:r>
                      <a:endParaRPr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Enterprise TMS (e.g. Worldserver)</a:t>
                      </a:r>
                      <a:endParaRPr sz="1000">
                        <a:latin typeface="IBM Plex Sans"/>
                        <a:ea typeface="IBM Plex Sans"/>
                        <a:cs typeface="IBM Plex Sans"/>
                        <a:sym typeface="IBM Plex Sans"/>
                      </a:endParaRPr>
                    </a:p>
                  </a:txBody>
                  <a:tcPr marT="91425" marB="91425" marR="91425" marL="91425">
                    <a:solidFill>
                      <a:srgbClr val="F1F2F7"/>
                    </a:solidFill>
                  </a:tcPr>
                </a:tc>
              </a:tr>
              <a:tr h="381600">
                <a:tc>
                  <a:txBody>
                    <a:bodyPr/>
                    <a:lstStyle/>
                    <a:p>
                      <a:pPr indent="0" lvl="0" marL="0" rtl="0" algn="l">
                        <a:spcBef>
                          <a:spcPts val="0"/>
                        </a:spcBef>
                        <a:spcAft>
                          <a:spcPts val="0"/>
                        </a:spcAft>
                        <a:buNone/>
                      </a:pPr>
                      <a:r>
                        <a:rPr b="1" lang="en-GB" sz="1000">
                          <a:latin typeface="IBM Plex Sans"/>
                          <a:ea typeface="IBM Plex Sans"/>
                          <a:cs typeface="IBM Plex Sans"/>
                          <a:sym typeface="IBM Plex Sans"/>
                        </a:rPr>
                        <a:t>Lilt Review Engine</a:t>
                      </a:r>
                      <a:endParaRPr b="1"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Feature</a:t>
                      </a:r>
                      <a:endParaRPr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Translator, Reviewer</a:t>
                      </a:r>
                      <a:endParaRPr sz="1000">
                        <a:latin typeface="IBM Plex Sans"/>
                        <a:ea typeface="IBM Plex Sans"/>
                        <a:cs typeface="IBM Plex Sans"/>
                        <a:sym typeface="IBM Plex Sans"/>
                      </a:endParaRPr>
                    </a:p>
                  </a:txBody>
                  <a:tcPr marT="91425" marB="91425" marR="91425" marL="91425">
                    <a:solidFill>
                      <a:srgbClr val="F1F2F7"/>
                    </a:solidFill>
                  </a:tcPr>
                </a:tc>
                <a:tc>
                  <a:txBody>
                    <a:bodyPr/>
                    <a:lstStyle/>
                    <a:p>
                      <a:pPr indent="0" lvl="0" marL="0" rtl="0" algn="l">
                        <a:spcBef>
                          <a:spcPts val="0"/>
                        </a:spcBef>
                        <a:spcAft>
                          <a:spcPts val="0"/>
                        </a:spcAft>
                        <a:buNone/>
                      </a:pPr>
                      <a:r>
                        <a:rPr lang="en-GB" sz="1000">
                          <a:latin typeface="IBM Plex Sans"/>
                          <a:ea typeface="IBM Plex Sans"/>
                          <a:cs typeface="IBM Plex Sans"/>
                          <a:sym typeface="IBM Plex Sans"/>
                        </a:rPr>
                        <a:t>QA scripts (e.g., XBench)</a:t>
                      </a:r>
                      <a:endParaRPr sz="1000">
                        <a:latin typeface="IBM Plex Sans"/>
                        <a:ea typeface="IBM Plex Sans"/>
                        <a:cs typeface="IBM Plex Sans"/>
                        <a:sym typeface="IBM Plex Sans"/>
                      </a:endParaRPr>
                    </a:p>
                  </a:txBody>
                  <a:tcPr marT="91425" marB="91425" marR="91425" marL="91425">
                    <a:solidFill>
                      <a:srgbClr val="F1F2F7"/>
                    </a:solidFill>
                  </a:tcPr>
                </a:tc>
              </a:tr>
            </a:tbl>
          </a:graphicData>
        </a:graphic>
      </p:graphicFrame>
      <p:sp>
        <p:nvSpPr>
          <p:cNvPr id="488" name="Google Shape;488;p83"/>
          <p:cNvSpPr txBox="1"/>
          <p:nvPr/>
        </p:nvSpPr>
        <p:spPr>
          <a:xfrm>
            <a:off x="5724050" y="106900"/>
            <a:ext cx="327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INTERNAL: NOT CUSTOMER FACING</a:t>
            </a:r>
            <a:endParaRPr b="1">
              <a:solidFill>
                <a:srgbClr val="3529BE"/>
              </a:solidFill>
              <a:latin typeface="IBM Plex Sans"/>
              <a:ea typeface="IBM Plex Sans"/>
              <a:cs typeface="IBM Plex Sans"/>
              <a:sym typeface="IBM Plex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2DE7"/>
        </a:solidFill>
      </p:bgPr>
    </p:bg>
    <p:spTree>
      <p:nvGrpSpPr>
        <p:cNvPr id="492" name="Shape 492"/>
        <p:cNvGrpSpPr/>
        <p:nvPr/>
      </p:nvGrpSpPr>
      <p:grpSpPr>
        <a:xfrm>
          <a:off x="0" y="0"/>
          <a:ext cx="0" cy="0"/>
          <a:chOff x="0" y="0"/>
          <a:chExt cx="0" cy="0"/>
        </a:xfrm>
      </p:grpSpPr>
      <p:sp>
        <p:nvSpPr>
          <p:cNvPr id="493" name="Google Shape;493;p84"/>
          <p:cNvSpPr txBox="1"/>
          <p:nvPr/>
        </p:nvSpPr>
        <p:spPr>
          <a:xfrm>
            <a:off x="372450" y="1533300"/>
            <a:ext cx="8399100" cy="20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600">
              <a:solidFill>
                <a:srgbClr val="FFFFFF"/>
              </a:solidFill>
              <a:latin typeface="Poppins"/>
              <a:ea typeface="Poppins"/>
              <a:cs typeface="Poppins"/>
              <a:sym typeface="Poppins"/>
            </a:endParaRPr>
          </a:p>
        </p:txBody>
      </p:sp>
      <p:pic>
        <p:nvPicPr>
          <p:cNvPr id="494" name="Google Shape;494;p84"/>
          <p:cNvPicPr preferRelativeResize="0"/>
          <p:nvPr/>
        </p:nvPicPr>
        <p:blipFill rotWithShape="1">
          <a:blip r:embed="rId3">
            <a:alphaModFix/>
          </a:blip>
          <a:srcRect b="19" l="0" r="0" t="9"/>
          <a:stretch/>
        </p:blipFill>
        <p:spPr>
          <a:xfrm>
            <a:off x="8600999" y="4912789"/>
            <a:ext cx="419175" cy="150025"/>
          </a:xfrm>
          <a:prstGeom prst="rect">
            <a:avLst/>
          </a:prstGeom>
          <a:noFill/>
          <a:ln>
            <a:noFill/>
          </a:ln>
        </p:spPr>
      </p:pic>
      <p:grpSp>
        <p:nvGrpSpPr>
          <p:cNvPr id="495" name="Google Shape;495;p84"/>
          <p:cNvGrpSpPr/>
          <p:nvPr/>
        </p:nvGrpSpPr>
        <p:grpSpPr>
          <a:xfrm>
            <a:off x="2354349" y="2148750"/>
            <a:ext cx="4435302" cy="846000"/>
            <a:chOff x="2156625" y="2148750"/>
            <a:chExt cx="4435302" cy="846000"/>
          </a:xfrm>
        </p:grpSpPr>
        <p:pic>
          <p:nvPicPr>
            <p:cNvPr id="496" name="Google Shape;496;p84"/>
            <p:cNvPicPr preferRelativeResize="0"/>
            <p:nvPr/>
          </p:nvPicPr>
          <p:blipFill rotWithShape="1">
            <a:blip r:embed="rId4">
              <a:alphaModFix/>
            </a:blip>
            <a:srcRect b="19" l="0" r="0" t="9"/>
            <a:stretch/>
          </p:blipFill>
          <p:spPr>
            <a:xfrm>
              <a:off x="2156625" y="2261099"/>
              <a:ext cx="1735975" cy="621317"/>
            </a:xfrm>
            <a:prstGeom prst="rect">
              <a:avLst/>
            </a:prstGeom>
            <a:noFill/>
            <a:ln>
              <a:noFill/>
            </a:ln>
          </p:spPr>
        </p:pic>
        <p:sp>
          <p:nvSpPr>
            <p:cNvPr id="497" name="Google Shape;497;p84"/>
            <p:cNvSpPr txBox="1"/>
            <p:nvPr/>
          </p:nvSpPr>
          <p:spPr>
            <a:xfrm>
              <a:off x="4137327" y="2148750"/>
              <a:ext cx="2454600" cy="8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3600">
                  <a:solidFill>
                    <a:srgbClr val="FFFFFF"/>
                  </a:solidFill>
                  <a:latin typeface="IBM Plex Sans"/>
                  <a:ea typeface="IBM Plex Sans"/>
                  <a:cs typeface="IBM Plex Sans"/>
                  <a:sym typeface="IBM Plex Sans"/>
                </a:rPr>
                <a:t>| Appendix</a:t>
              </a:r>
              <a:endParaRPr sz="4800">
                <a:solidFill>
                  <a:srgbClr val="FFFFFF"/>
                </a:solidFill>
                <a:latin typeface="IBM Plex Sans"/>
                <a:ea typeface="IBM Plex Sans"/>
                <a:cs typeface="IBM Plex Sans"/>
                <a:sym typeface="IBM Plex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501" name="Shape 501"/>
        <p:cNvGrpSpPr/>
        <p:nvPr/>
      </p:nvGrpSpPr>
      <p:grpSpPr>
        <a:xfrm>
          <a:off x="0" y="0"/>
          <a:ext cx="0" cy="0"/>
          <a:chOff x="0" y="0"/>
          <a:chExt cx="0" cy="0"/>
        </a:xfrm>
      </p:grpSpPr>
      <p:sp>
        <p:nvSpPr>
          <p:cNvPr id="502" name="Google Shape;502;p85"/>
          <p:cNvSpPr txBox="1"/>
          <p:nvPr/>
        </p:nvSpPr>
        <p:spPr>
          <a:xfrm>
            <a:off x="311700" y="1450600"/>
            <a:ext cx="36618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3529BE"/>
                </a:solidFill>
                <a:latin typeface="IBM Plex Sans"/>
                <a:ea typeface="IBM Plex Sans"/>
                <a:cs typeface="IBM Plex Sans"/>
                <a:sym typeface="IBM Plex Sans"/>
              </a:rPr>
              <a:t>Turn-key deployment in private clouds</a:t>
            </a:r>
            <a:endParaRPr>
              <a:solidFill>
                <a:srgbClr val="3529BE"/>
              </a:solidFill>
              <a:latin typeface="IBM Plex Sans"/>
              <a:ea typeface="IBM Plex Sans"/>
              <a:cs typeface="IBM Plex Sans"/>
              <a:sym typeface="IBM Plex Sans"/>
            </a:endParaRPr>
          </a:p>
          <a:p>
            <a:pPr indent="0" lvl="0" marL="457200" marR="0" rtl="0" algn="l">
              <a:lnSpc>
                <a:spcPct val="150000"/>
              </a:lnSpc>
              <a:spcBef>
                <a:spcPts val="1600"/>
              </a:spcBef>
              <a:spcAft>
                <a:spcPts val="0"/>
              </a:spcAft>
              <a:buNone/>
            </a:pPr>
            <a:r>
              <a:rPr lang="en-GB">
                <a:solidFill>
                  <a:srgbClr val="3529BE"/>
                </a:solidFill>
                <a:latin typeface="IBM Plex Sans"/>
                <a:ea typeface="IBM Plex Sans"/>
                <a:cs typeface="IBM Plex Sans"/>
                <a:sym typeface="IBM Plex Sans"/>
              </a:rPr>
              <a:t>Amazon Web Services</a:t>
            </a:r>
            <a:endParaRPr>
              <a:solidFill>
                <a:srgbClr val="3529BE"/>
              </a:solidFill>
              <a:latin typeface="IBM Plex Sans"/>
              <a:ea typeface="IBM Plex Sans"/>
              <a:cs typeface="IBM Plex Sans"/>
              <a:sym typeface="IBM Plex Sans"/>
            </a:endParaRPr>
          </a:p>
          <a:p>
            <a:pPr indent="0" lvl="0" marL="457200" marR="0" rtl="0" algn="l">
              <a:lnSpc>
                <a:spcPct val="150000"/>
              </a:lnSpc>
              <a:spcBef>
                <a:spcPts val="0"/>
              </a:spcBef>
              <a:spcAft>
                <a:spcPts val="0"/>
              </a:spcAft>
              <a:buNone/>
            </a:pPr>
            <a:r>
              <a:rPr lang="en-GB">
                <a:solidFill>
                  <a:srgbClr val="3529BE"/>
                </a:solidFill>
                <a:latin typeface="IBM Plex Sans"/>
                <a:ea typeface="IBM Plex Sans"/>
                <a:cs typeface="IBM Plex Sans"/>
                <a:sym typeface="IBM Plex Sans"/>
              </a:rPr>
              <a:t>Amazon GovCloud</a:t>
            </a:r>
            <a:endParaRPr>
              <a:solidFill>
                <a:srgbClr val="3529BE"/>
              </a:solidFill>
              <a:latin typeface="IBM Plex Sans"/>
              <a:ea typeface="IBM Plex Sans"/>
              <a:cs typeface="IBM Plex Sans"/>
              <a:sym typeface="IBM Plex Sans"/>
            </a:endParaRPr>
          </a:p>
          <a:p>
            <a:pPr indent="0" lvl="0" marL="457200" marR="0" rtl="0" algn="l">
              <a:lnSpc>
                <a:spcPct val="150000"/>
              </a:lnSpc>
              <a:spcBef>
                <a:spcPts val="0"/>
              </a:spcBef>
              <a:spcAft>
                <a:spcPts val="0"/>
              </a:spcAft>
              <a:buNone/>
            </a:pPr>
            <a:r>
              <a:rPr lang="en-GB">
                <a:solidFill>
                  <a:srgbClr val="3529BE"/>
                </a:solidFill>
                <a:latin typeface="IBM Plex Sans"/>
                <a:ea typeface="IBM Plex Sans"/>
                <a:cs typeface="IBM Plex Sans"/>
                <a:sym typeface="IBM Plex Sans"/>
              </a:rPr>
              <a:t>Microsoft Azure</a:t>
            </a:r>
            <a:endParaRPr>
              <a:solidFill>
                <a:srgbClr val="3529BE"/>
              </a:solidFill>
              <a:latin typeface="IBM Plex Sans"/>
              <a:ea typeface="IBM Plex Sans"/>
              <a:cs typeface="IBM Plex Sans"/>
              <a:sym typeface="IBM Plex Sans"/>
            </a:endParaRPr>
          </a:p>
          <a:p>
            <a:pPr indent="0" lvl="0" marL="457200" marR="0" rtl="0" algn="l">
              <a:lnSpc>
                <a:spcPct val="150000"/>
              </a:lnSpc>
              <a:spcBef>
                <a:spcPts val="0"/>
              </a:spcBef>
              <a:spcAft>
                <a:spcPts val="0"/>
              </a:spcAft>
              <a:buNone/>
            </a:pPr>
            <a:r>
              <a:rPr lang="en-GB">
                <a:solidFill>
                  <a:srgbClr val="3529BE"/>
                </a:solidFill>
                <a:latin typeface="IBM Plex Sans"/>
                <a:ea typeface="IBM Plex Sans"/>
                <a:cs typeface="IBM Plex Sans"/>
                <a:sym typeface="IBM Plex Sans"/>
              </a:rPr>
              <a:t>Google Cloud</a:t>
            </a:r>
            <a:endParaRPr>
              <a:solidFill>
                <a:srgbClr val="3529BE"/>
              </a:solidFill>
              <a:latin typeface="IBM Plex Sans"/>
              <a:ea typeface="IBM Plex Sans"/>
              <a:cs typeface="IBM Plex Sans"/>
              <a:sym typeface="IBM Plex Sans"/>
            </a:endParaRPr>
          </a:p>
          <a:p>
            <a:pPr indent="0" lvl="0" marL="0" marR="0" rtl="0" algn="l">
              <a:lnSpc>
                <a:spcPct val="150000"/>
              </a:lnSpc>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b="1" lang="en-GB">
                <a:solidFill>
                  <a:srgbClr val="3529BE"/>
                </a:solidFill>
                <a:latin typeface="IBM Plex Sans"/>
                <a:ea typeface="IBM Plex Sans"/>
                <a:cs typeface="IBM Plex Sans"/>
                <a:sym typeface="IBM Plex Sans"/>
              </a:rPr>
              <a:t>Deployable on bare metal</a:t>
            </a:r>
            <a:endParaRPr b="1">
              <a:solidFill>
                <a:srgbClr val="3529BE"/>
              </a:solidFill>
              <a:latin typeface="IBM Plex Sans"/>
              <a:ea typeface="IBM Plex Sans"/>
              <a:cs typeface="IBM Plex Sans"/>
              <a:sym typeface="IBM Plex Sans"/>
            </a:endParaRPr>
          </a:p>
          <a:p>
            <a:pPr indent="0" lvl="0" marL="457200" marR="0" rtl="0" algn="l">
              <a:lnSpc>
                <a:spcPct val="150000"/>
              </a:lnSpc>
              <a:spcBef>
                <a:spcPts val="1600"/>
              </a:spcBef>
              <a:spcAft>
                <a:spcPts val="0"/>
              </a:spcAft>
              <a:buNone/>
            </a:pPr>
            <a:r>
              <a:rPr lang="en-GB">
                <a:solidFill>
                  <a:srgbClr val="3529BE"/>
                </a:solidFill>
                <a:latin typeface="IBM Plex Sans"/>
                <a:ea typeface="IBM Plex Sans"/>
                <a:cs typeface="IBM Plex Sans"/>
                <a:sym typeface="IBM Plex Sans"/>
              </a:rPr>
              <a:t>Unmanaged infrastructure</a:t>
            </a:r>
            <a:endParaRPr>
              <a:solidFill>
                <a:srgbClr val="3529BE"/>
              </a:solidFill>
              <a:latin typeface="IBM Plex Sans"/>
              <a:ea typeface="IBM Plex Sans"/>
              <a:cs typeface="IBM Plex Sans"/>
              <a:sym typeface="IBM Plex Sans"/>
            </a:endParaRPr>
          </a:p>
          <a:p>
            <a:pPr indent="0" lvl="0" marL="457200" marR="0" rtl="0" algn="l">
              <a:lnSpc>
                <a:spcPct val="150000"/>
              </a:lnSpc>
              <a:spcBef>
                <a:spcPts val="0"/>
              </a:spcBef>
              <a:spcAft>
                <a:spcPts val="0"/>
              </a:spcAft>
              <a:buNone/>
            </a:pPr>
            <a:r>
              <a:rPr lang="en-GB">
                <a:solidFill>
                  <a:srgbClr val="3529BE"/>
                </a:solidFill>
                <a:latin typeface="IBM Plex Sans"/>
                <a:ea typeface="IBM Plex Sans"/>
                <a:cs typeface="IBM Plex Sans"/>
                <a:sym typeface="IBM Plex Sans"/>
              </a:rPr>
              <a:t>No external network connectivity required</a:t>
            </a:r>
            <a:endParaRPr>
              <a:solidFill>
                <a:srgbClr val="3529BE"/>
              </a:solidFill>
              <a:latin typeface="IBM Plex Sans"/>
              <a:ea typeface="IBM Plex Sans"/>
              <a:cs typeface="IBM Plex Sans"/>
              <a:sym typeface="IBM Plex Sans"/>
            </a:endParaRPr>
          </a:p>
        </p:txBody>
      </p:sp>
      <p:sp>
        <p:nvSpPr>
          <p:cNvPr id="503" name="Google Shape;503;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Government-Grade Security On-Premise</a:t>
            </a:r>
            <a:endParaRPr/>
          </a:p>
        </p:txBody>
      </p:sp>
      <p:pic>
        <p:nvPicPr>
          <p:cNvPr id="504" name="Google Shape;504;p85"/>
          <p:cNvPicPr preferRelativeResize="0"/>
          <p:nvPr/>
        </p:nvPicPr>
        <p:blipFill>
          <a:blip r:embed="rId3">
            <a:alphaModFix/>
          </a:blip>
          <a:stretch>
            <a:fillRect/>
          </a:stretch>
        </p:blipFill>
        <p:spPr>
          <a:xfrm>
            <a:off x="4275201" y="1734000"/>
            <a:ext cx="4094448" cy="3315926"/>
          </a:xfrm>
          <a:prstGeom prst="rect">
            <a:avLst/>
          </a:prstGeom>
          <a:noFill/>
          <a:ln>
            <a:noFill/>
          </a:ln>
        </p:spPr>
      </p:pic>
      <p:pic>
        <p:nvPicPr>
          <p:cNvPr id="505" name="Google Shape;505;p85"/>
          <p:cNvPicPr preferRelativeResize="0"/>
          <p:nvPr/>
        </p:nvPicPr>
        <p:blipFill>
          <a:blip r:embed="rId4">
            <a:alphaModFix/>
          </a:blip>
          <a:stretch>
            <a:fillRect/>
          </a:stretch>
        </p:blipFill>
        <p:spPr>
          <a:xfrm>
            <a:off x="3925278" y="2105700"/>
            <a:ext cx="820476" cy="491150"/>
          </a:xfrm>
          <a:prstGeom prst="rect">
            <a:avLst/>
          </a:prstGeom>
          <a:noFill/>
          <a:ln>
            <a:noFill/>
          </a:ln>
        </p:spPr>
      </p:pic>
      <p:pic>
        <p:nvPicPr>
          <p:cNvPr id="506" name="Google Shape;506;p85"/>
          <p:cNvPicPr preferRelativeResize="0"/>
          <p:nvPr/>
        </p:nvPicPr>
        <p:blipFill>
          <a:blip r:embed="rId5">
            <a:alphaModFix/>
          </a:blip>
          <a:stretch>
            <a:fillRect/>
          </a:stretch>
        </p:blipFill>
        <p:spPr>
          <a:xfrm>
            <a:off x="7261898" y="1626700"/>
            <a:ext cx="1809749" cy="283401"/>
          </a:xfrm>
          <a:prstGeom prst="rect">
            <a:avLst/>
          </a:prstGeom>
          <a:noFill/>
          <a:ln>
            <a:noFill/>
          </a:ln>
        </p:spPr>
      </p:pic>
      <p:pic>
        <p:nvPicPr>
          <p:cNvPr id="507" name="Google Shape;507;p85"/>
          <p:cNvPicPr preferRelativeResize="0"/>
          <p:nvPr/>
        </p:nvPicPr>
        <p:blipFill>
          <a:blip r:embed="rId6">
            <a:alphaModFix/>
          </a:blip>
          <a:stretch>
            <a:fillRect/>
          </a:stretch>
        </p:blipFill>
        <p:spPr>
          <a:xfrm>
            <a:off x="5166541" y="1130288"/>
            <a:ext cx="1700143" cy="491150"/>
          </a:xfrm>
          <a:prstGeom prst="rect">
            <a:avLst/>
          </a:prstGeom>
          <a:noFill/>
          <a:ln>
            <a:noFill/>
          </a:ln>
        </p:spPr>
      </p:pic>
      <p:pic>
        <p:nvPicPr>
          <p:cNvPr id="508" name="Google Shape;508;p85"/>
          <p:cNvPicPr preferRelativeResize="0"/>
          <p:nvPr/>
        </p:nvPicPr>
        <p:blipFill rotWithShape="1">
          <a:blip r:embed="rId7">
            <a:alphaModFix/>
          </a:blip>
          <a:srcRect b="19" l="0" r="0" t="9"/>
          <a:stretch/>
        </p:blipFill>
        <p:spPr>
          <a:xfrm>
            <a:off x="8600999" y="4912789"/>
            <a:ext cx="419175" cy="150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512" name="Shape 512"/>
        <p:cNvGrpSpPr/>
        <p:nvPr/>
      </p:nvGrpSpPr>
      <p:grpSpPr>
        <a:xfrm>
          <a:off x="0" y="0"/>
          <a:ext cx="0" cy="0"/>
          <a:chOff x="0" y="0"/>
          <a:chExt cx="0" cy="0"/>
        </a:xfrm>
      </p:grpSpPr>
      <p:sp>
        <p:nvSpPr>
          <p:cNvPr id="513" name="Google Shape;513;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Market Landscape: Lilt Platform Comparison</a:t>
            </a:r>
            <a:endParaRPr b="1"/>
          </a:p>
        </p:txBody>
      </p:sp>
      <p:sp>
        <p:nvSpPr>
          <p:cNvPr id="514" name="Google Shape;514;p86"/>
          <p:cNvSpPr/>
          <p:nvPr/>
        </p:nvSpPr>
        <p:spPr>
          <a:xfrm>
            <a:off x="4634721" y="1172642"/>
            <a:ext cx="1080000" cy="3698400"/>
          </a:xfrm>
          <a:prstGeom prst="rect">
            <a:avLst/>
          </a:prstGeom>
          <a:noFill/>
          <a:ln cap="flat" cmpd="sng" w="28575">
            <a:solidFill>
              <a:srgbClr val="3C2DE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5" name="Google Shape;515;p86"/>
          <p:cNvPicPr preferRelativeResize="0"/>
          <p:nvPr/>
        </p:nvPicPr>
        <p:blipFill rotWithShape="1">
          <a:blip r:embed="rId3">
            <a:alphaModFix/>
          </a:blip>
          <a:srcRect b="0" l="0" r="0" t="0"/>
          <a:stretch/>
        </p:blipFill>
        <p:spPr>
          <a:xfrm>
            <a:off x="6049174" y="1242817"/>
            <a:ext cx="419175" cy="170417"/>
          </a:xfrm>
          <a:prstGeom prst="rect">
            <a:avLst/>
          </a:prstGeom>
          <a:noFill/>
          <a:ln>
            <a:noFill/>
          </a:ln>
        </p:spPr>
      </p:pic>
      <p:pic>
        <p:nvPicPr>
          <p:cNvPr id="516" name="Google Shape;516;p86"/>
          <p:cNvPicPr preferRelativeResize="0"/>
          <p:nvPr/>
        </p:nvPicPr>
        <p:blipFill rotWithShape="1">
          <a:blip r:embed="rId4">
            <a:alphaModFix/>
          </a:blip>
          <a:srcRect b="0" l="0" r="0" t="0"/>
          <a:stretch/>
        </p:blipFill>
        <p:spPr>
          <a:xfrm>
            <a:off x="4849120" y="1246584"/>
            <a:ext cx="623000" cy="204700"/>
          </a:xfrm>
          <a:prstGeom prst="rect">
            <a:avLst/>
          </a:prstGeom>
          <a:noFill/>
          <a:ln>
            <a:noFill/>
          </a:ln>
        </p:spPr>
      </p:pic>
      <p:graphicFrame>
        <p:nvGraphicFramePr>
          <p:cNvPr id="517" name="Google Shape;517;p86"/>
          <p:cNvGraphicFramePr/>
          <p:nvPr/>
        </p:nvGraphicFramePr>
        <p:xfrm>
          <a:off x="370411" y="1489765"/>
          <a:ext cx="3000000" cy="3000000"/>
        </p:xfrm>
        <a:graphic>
          <a:graphicData uri="http://schemas.openxmlformats.org/drawingml/2006/table">
            <a:tbl>
              <a:tblPr>
                <a:noFill/>
                <a:tableStyleId>{24B61B51-CE0D-43E3-94D1-B258B44F6161}</a:tableStyleId>
              </a:tblPr>
              <a:tblGrid>
                <a:gridCol w="4274775"/>
                <a:gridCol w="1046775"/>
                <a:gridCol w="1046775"/>
                <a:gridCol w="1046775"/>
                <a:gridCol w="1046775"/>
              </a:tblGrid>
              <a:tr h="256475">
                <a:tc>
                  <a:txBody>
                    <a:bodyPr/>
                    <a:lstStyle/>
                    <a:p>
                      <a:pPr indent="0" lvl="0" marL="0" rtl="0" algn="l">
                        <a:spcBef>
                          <a:spcPts val="0"/>
                        </a:spcBef>
                        <a:spcAft>
                          <a:spcPts val="0"/>
                        </a:spcAft>
                        <a:buClr>
                          <a:schemeClr val="dk1"/>
                        </a:buClr>
                        <a:buSzPts val="1100"/>
                        <a:buFont typeface="Arial"/>
                        <a:buNone/>
                      </a:pPr>
                      <a:r>
                        <a:rPr lang="en-GB" sz="1200">
                          <a:solidFill>
                            <a:srgbClr val="091B5A"/>
                          </a:solidFill>
                          <a:latin typeface="IBM Plex Sans"/>
                          <a:ea typeface="IBM Plex Sans"/>
                          <a:cs typeface="IBM Plex Sans"/>
                          <a:sym typeface="IBM Plex Sans"/>
                        </a:rPr>
                        <a:t> Deployable Anywhere</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56475">
                <a:tc>
                  <a:txBody>
                    <a:bodyPr/>
                    <a:lstStyle/>
                    <a:p>
                      <a:pPr indent="0" lvl="0" marL="0" marR="0" rtl="0" algn="l">
                        <a:spcBef>
                          <a:spcPts val="0"/>
                        </a:spcBef>
                        <a:spcAft>
                          <a:spcPts val="0"/>
                        </a:spcAft>
                        <a:buNone/>
                      </a:pPr>
                      <a:r>
                        <a:rPr lang="en-GB" sz="1200">
                          <a:solidFill>
                            <a:srgbClr val="091B5A"/>
                          </a:solidFill>
                          <a:latin typeface="IBM Plex Sans"/>
                          <a:ea typeface="IBM Plex Sans"/>
                          <a:cs typeface="IBM Plex Sans"/>
                          <a:sym typeface="IBM Plex Sans"/>
                        </a:rPr>
                        <a:t> In-House Research Team</a:t>
                      </a:r>
                      <a:endParaRPr sz="1200">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256475">
                <a:tc>
                  <a:txBody>
                    <a:bodyPr/>
                    <a:lstStyle/>
                    <a:p>
                      <a:pPr indent="0" lvl="0" marL="0" marR="0" rtl="0" algn="l">
                        <a:spcBef>
                          <a:spcPts val="0"/>
                        </a:spcBef>
                        <a:spcAft>
                          <a:spcPts val="0"/>
                        </a:spcAft>
                        <a:buNone/>
                      </a:pPr>
                      <a:r>
                        <a:rPr lang="en-GB" sz="1200">
                          <a:solidFill>
                            <a:srgbClr val="091B5A"/>
                          </a:solidFill>
                          <a:latin typeface="IBM Plex Sans"/>
                          <a:ea typeface="IBM Plex Sans"/>
                          <a:cs typeface="IBM Plex Sans"/>
                          <a:sym typeface="IBM Plex Sans"/>
                        </a:rPr>
                        <a:t> Custom Translation Models (Human/NMT)</a:t>
                      </a:r>
                      <a:endParaRPr sz="1200">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56475">
                <a:tc>
                  <a:txBody>
                    <a:bodyPr/>
                    <a:lstStyle/>
                    <a:p>
                      <a:pPr indent="0" lvl="0" marL="0" marR="0" rtl="0" algn="l">
                        <a:spcBef>
                          <a:spcPts val="0"/>
                        </a:spcBef>
                        <a:spcAft>
                          <a:spcPts val="0"/>
                        </a:spcAft>
                        <a:buNone/>
                      </a:pPr>
                      <a:r>
                        <a:rPr lang="en-GB" sz="1200">
                          <a:solidFill>
                            <a:srgbClr val="091B5A"/>
                          </a:solidFill>
                          <a:latin typeface="IBM Plex Sans"/>
                          <a:ea typeface="IBM Plex Sans"/>
                          <a:cs typeface="IBM Plex Sans"/>
                          <a:sym typeface="IBM Plex Sans"/>
                        </a:rPr>
                        <a:t> Interactive Neural Machine Translation</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284300">
                <a:tc>
                  <a:txBody>
                    <a:bodyPr/>
                    <a:lstStyle/>
                    <a:p>
                      <a:pPr indent="0" lvl="0" marL="0" marR="0" rtl="0" algn="l">
                        <a:spcBef>
                          <a:spcPts val="0"/>
                        </a:spcBef>
                        <a:spcAft>
                          <a:spcPts val="0"/>
                        </a:spcAft>
                        <a:buNone/>
                      </a:pPr>
                      <a:r>
                        <a:rPr lang="en-GB" sz="1200">
                          <a:solidFill>
                            <a:srgbClr val="091B5A"/>
                          </a:solidFill>
                          <a:latin typeface="IBM Plex Sans"/>
                          <a:ea typeface="IBM Plex Sans"/>
                          <a:cs typeface="IBM Plex Sans"/>
                          <a:sym typeface="IBM Plex Sans"/>
                        </a:rPr>
                        <a:t> </a:t>
                      </a:r>
                      <a:r>
                        <a:rPr lang="en-GB" sz="1200" u="none" cap="none" strike="noStrike">
                          <a:solidFill>
                            <a:srgbClr val="091B5A"/>
                          </a:solidFill>
                          <a:latin typeface="IBM Plex Sans"/>
                          <a:ea typeface="IBM Plex Sans"/>
                          <a:cs typeface="IBM Plex Sans"/>
                          <a:sym typeface="IBM Plex Sans"/>
                        </a:rPr>
                        <a:t>Adaptive Neural Machine Translation</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84300">
                <a:tc>
                  <a:txBody>
                    <a:bodyPr/>
                    <a:lstStyle/>
                    <a:p>
                      <a:pPr indent="0" lvl="0" marL="0" rtl="0" algn="l">
                        <a:spcBef>
                          <a:spcPts val="0"/>
                        </a:spcBef>
                        <a:spcAft>
                          <a:spcPts val="0"/>
                        </a:spcAft>
                        <a:buClr>
                          <a:schemeClr val="dk1"/>
                        </a:buClr>
                        <a:buSzPts val="1100"/>
                        <a:buFont typeface="Arial"/>
                        <a:buNone/>
                      </a:pPr>
                      <a:r>
                        <a:rPr lang="en-GB" sz="1200">
                          <a:solidFill>
                            <a:srgbClr val="091B5A"/>
                          </a:solidFill>
                          <a:latin typeface="IBM Plex Sans"/>
                          <a:ea typeface="IBM Plex Sans"/>
                          <a:cs typeface="IBM Plex Sans"/>
                          <a:sym typeface="IBM Plex Sans"/>
                        </a:rPr>
                        <a:t> Performance Metrics and Configurable Reporting</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284300">
                <a:tc>
                  <a:txBody>
                    <a:bodyPr/>
                    <a:lstStyle/>
                    <a:p>
                      <a:pPr indent="0" lvl="0" marL="0" marR="0" rtl="0" algn="l">
                        <a:spcBef>
                          <a:spcPts val="0"/>
                        </a:spcBef>
                        <a:spcAft>
                          <a:spcPts val="0"/>
                        </a:spcAft>
                        <a:buNone/>
                      </a:pPr>
                      <a:r>
                        <a:rPr lang="en-GB" sz="1200">
                          <a:solidFill>
                            <a:srgbClr val="091B5A"/>
                          </a:solidFill>
                          <a:latin typeface="IBM Plex Sans"/>
                          <a:ea typeface="IBM Plex Sans"/>
                          <a:cs typeface="IBM Plex Sans"/>
                          <a:sym typeface="IBM Plex Sans"/>
                        </a:rPr>
                        <a:t> Real Time, Continuous Training</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84300">
                <a:tc>
                  <a:txBody>
                    <a:bodyPr/>
                    <a:lstStyle/>
                    <a:p>
                      <a:pPr indent="0" lvl="0" marL="0" rtl="0" algn="l">
                        <a:spcBef>
                          <a:spcPts val="0"/>
                        </a:spcBef>
                        <a:spcAft>
                          <a:spcPts val="0"/>
                        </a:spcAft>
                        <a:buClr>
                          <a:schemeClr val="dk1"/>
                        </a:buClr>
                        <a:buSzPts val="1100"/>
                        <a:buFont typeface="Arial"/>
                        <a:buNone/>
                      </a:pPr>
                      <a:r>
                        <a:rPr lang="en-GB" sz="1200">
                          <a:solidFill>
                            <a:srgbClr val="091B5A"/>
                          </a:solidFill>
                          <a:latin typeface="IBM Plex Sans"/>
                          <a:ea typeface="IBM Plex Sans"/>
                          <a:cs typeface="IBM Plex Sans"/>
                          <a:sym typeface="IBM Plex Sans"/>
                        </a:rPr>
                        <a:t> Complimentary:</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l">
                        <a:spcBef>
                          <a:spcPts val="0"/>
                        </a:spcBef>
                        <a:spcAft>
                          <a:spcPts val="0"/>
                        </a:spcAft>
                        <a:buNone/>
                      </a:pPr>
                      <a:r>
                        <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l">
                        <a:spcBef>
                          <a:spcPts val="0"/>
                        </a:spcBef>
                        <a:spcAft>
                          <a:spcPts val="0"/>
                        </a:spcAft>
                        <a:buNone/>
                      </a:pPr>
                      <a:r>
                        <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l">
                        <a:spcBef>
                          <a:spcPts val="0"/>
                        </a:spcBef>
                        <a:spcAft>
                          <a:spcPts val="0"/>
                        </a:spcAft>
                        <a:buNone/>
                      </a:pPr>
                      <a:r>
                        <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l">
                        <a:spcBef>
                          <a:spcPts val="0"/>
                        </a:spcBef>
                        <a:spcAft>
                          <a:spcPts val="0"/>
                        </a:spcAft>
                        <a:buNone/>
                      </a:pPr>
                      <a:r>
                        <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284300">
                <a:tc>
                  <a:txBody>
                    <a:bodyPr/>
                    <a:lstStyle/>
                    <a:p>
                      <a:pPr indent="-292100" lvl="0" marL="457200" rtl="0" algn="l">
                        <a:spcBef>
                          <a:spcPts val="0"/>
                        </a:spcBef>
                        <a:spcAft>
                          <a:spcPts val="0"/>
                        </a:spcAft>
                        <a:buClr>
                          <a:srgbClr val="091B5A"/>
                        </a:buClr>
                        <a:buSzPts val="1000"/>
                        <a:buFont typeface="IBM Plex Sans"/>
                        <a:buChar char="-"/>
                      </a:pPr>
                      <a:r>
                        <a:rPr lang="en-GB" sz="1000">
                          <a:solidFill>
                            <a:srgbClr val="091B5A"/>
                          </a:solidFill>
                          <a:latin typeface="IBM Plex Sans"/>
                          <a:ea typeface="IBM Plex Sans"/>
                          <a:cs typeface="IBM Plex Sans"/>
                          <a:sym typeface="IBM Plex Sans"/>
                        </a:rPr>
                        <a:t>Computer-Aided Translation (CAT)</a:t>
                      </a:r>
                      <a:endParaRPr sz="1000">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50"/>
                        </a:buClr>
                        <a:buSzPts val="1800"/>
                        <a:buFont typeface="Calibri"/>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84300">
                <a:tc>
                  <a:txBody>
                    <a:bodyPr/>
                    <a:lstStyle/>
                    <a:p>
                      <a:pPr indent="-292100" lvl="0" marL="457200" rtl="0" algn="l">
                        <a:spcBef>
                          <a:spcPts val="0"/>
                        </a:spcBef>
                        <a:spcAft>
                          <a:spcPts val="0"/>
                        </a:spcAft>
                        <a:buClr>
                          <a:srgbClr val="091B5A"/>
                        </a:buClr>
                        <a:buSzPts val="1000"/>
                        <a:buFont typeface="IBM Plex Sans"/>
                        <a:buChar char="-"/>
                      </a:pPr>
                      <a:r>
                        <a:rPr lang="en-GB" sz="1000">
                          <a:solidFill>
                            <a:srgbClr val="091B5A"/>
                          </a:solidFill>
                          <a:latin typeface="IBM Plex Sans"/>
                          <a:ea typeface="IBM Plex Sans"/>
                          <a:cs typeface="IBM Plex Sans"/>
                          <a:sym typeface="IBM Plex Sans"/>
                        </a:rPr>
                        <a:t>Translation Management System (TMS) </a:t>
                      </a:r>
                      <a:endParaRPr sz="1000">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rgbClr val="00B050"/>
                        </a:buClr>
                        <a:buSzPts val="1800"/>
                        <a:buFont typeface="Calibri"/>
                        <a:buNone/>
                      </a:pPr>
                      <a:r>
                        <a:rPr lang="en-GB">
                          <a:solidFill>
                            <a:srgbClr val="091B5A"/>
                          </a:solidFill>
                          <a:latin typeface="IBM Plex Sans"/>
                          <a:ea typeface="IBM Plex Sans"/>
                          <a:cs typeface="IBM Plex Sans"/>
                          <a:sym typeface="IBM Plex Sans"/>
                        </a:rPr>
                        <a:t>✔</a:t>
                      </a:r>
                      <a:endParaRPr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284300">
                <a:tc>
                  <a:txBody>
                    <a:bodyPr/>
                    <a:lstStyle/>
                    <a:p>
                      <a:pPr indent="-292100" lvl="0" marL="457200" rtl="0" algn="l">
                        <a:spcBef>
                          <a:spcPts val="0"/>
                        </a:spcBef>
                        <a:spcAft>
                          <a:spcPts val="0"/>
                        </a:spcAft>
                        <a:buClr>
                          <a:srgbClr val="091B5A"/>
                        </a:buClr>
                        <a:buSzPts val="1000"/>
                        <a:buFont typeface="IBM Plex Sans"/>
                        <a:buChar char="-"/>
                      </a:pPr>
                      <a:r>
                        <a:rPr lang="en-GB" sz="1000">
                          <a:solidFill>
                            <a:srgbClr val="091B5A"/>
                          </a:solidFill>
                          <a:latin typeface="IBM Plex Sans"/>
                          <a:ea typeface="IBM Plex Sans"/>
                          <a:cs typeface="IBM Plex Sans"/>
                          <a:sym typeface="IBM Plex Sans"/>
                        </a:rPr>
                        <a:t>Installation, Maintenance, Retraining</a:t>
                      </a:r>
                      <a:endParaRPr i="0" sz="10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u="none" cap="none" strike="noStrike">
                          <a:solidFill>
                            <a:srgbClr val="091B5A"/>
                          </a:solidFill>
                          <a:latin typeface="IBM Plex Sans"/>
                          <a:ea typeface="IBM Plex Sans"/>
                          <a:cs typeface="IBM Plex Sans"/>
                          <a:sym typeface="IBM Plex Sans"/>
                        </a:rPr>
                        <a:t>✔</a:t>
                      </a:r>
                      <a:endParaRPr i="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a:solidFill>
                            <a:srgbClr val="091B5A"/>
                          </a:solidFill>
                          <a:latin typeface="IBM Plex Sans"/>
                          <a:ea typeface="IBM Plex Sans"/>
                          <a:cs typeface="IBM Plex Sans"/>
                          <a:sym typeface="IBM Plex Sans"/>
                        </a:rPr>
                        <a:t>🗴</a:t>
                      </a:r>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84300">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Translator Productivity (Words per Hour)</a:t>
                      </a:r>
                      <a:endParaRPr b="1"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b="1" lang="en-GB" sz="1200">
                          <a:solidFill>
                            <a:srgbClr val="091B5A"/>
                          </a:solidFill>
                          <a:latin typeface="IBM Plex Sans"/>
                          <a:ea typeface="IBM Plex Sans"/>
                          <a:cs typeface="IBM Plex Sans"/>
                          <a:sym typeface="IBM Plex Sans"/>
                        </a:rPr>
                        <a:t>700 - 1,200</a:t>
                      </a:r>
                      <a:endParaRPr b="1"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b="1" lang="en-GB" sz="1200">
                          <a:solidFill>
                            <a:srgbClr val="091B5A"/>
                          </a:solidFill>
                          <a:latin typeface="IBM Plex Sans"/>
                          <a:ea typeface="IBM Plex Sans"/>
                          <a:cs typeface="IBM Plex Sans"/>
                          <a:sym typeface="IBM Plex Sans"/>
                        </a:rPr>
                        <a:t>250 - 400</a:t>
                      </a:r>
                      <a:endParaRPr b="1"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b="1" lang="en-GB" sz="1200">
                          <a:solidFill>
                            <a:srgbClr val="091B5A"/>
                          </a:solidFill>
                          <a:latin typeface="IBM Plex Sans"/>
                          <a:ea typeface="IBM Plex Sans"/>
                          <a:cs typeface="IBM Plex Sans"/>
                          <a:sym typeface="IBM Plex Sans"/>
                        </a:rPr>
                        <a:t>N/A</a:t>
                      </a:r>
                      <a:endParaRPr b="1"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SzPts val="1100"/>
                        <a:buFont typeface="Arial"/>
                        <a:buNone/>
                      </a:pPr>
                      <a:r>
                        <a:rPr b="1" lang="en-GB" sz="1200">
                          <a:solidFill>
                            <a:srgbClr val="091B5A"/>
                          </a:solidFill>
                          <a:latin typeface="IBM Plex Sans"/>
                          <a:ea typeface="IBM Plex Sans"/>
                          <a:cs typeface="IBM Plex Sans"/>
                          <a:sym typeface="IBM Plex Sans"/>
                        </a:rPr>
                        <a:t>N/A</a:t>
                      </a:r>
                      <a:endParaRPr b="1"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bl>
          </a:graphicData>
        </a:graphic>
      </p:graphicFrame>
      <p:pic>
        <p:nvPicPr>
          <p:cNvPr id="518" name="Google Shape;518;p86"/>
          <p:cNvPicPr preferRelativeResize="0"/>
          <p:nvPr/>
        </p:nvPicPr>
        <p:blipFill>
          <a:blip r:embed="rId5">
            <a:alphaModFix/>
          </a:blip>
          <a:stretch>
            <a:fillRect/>
          </a:stretch>
        </p:blipFill>
        <p:spPr>
          <a:xfrm>
            <a:off x="7103700" y="1208804"/>
            <a:ext cx="259351" cy="259351"/>
          </a:xfrm>
          <a:prstGeom prst="rect">
            <a:avLst/>
          </a:prstGeom>
          <a:noFill/>
          <a:ln>
            <a:noFill/>
          </a:ln>
        </p:spPr>
      </p:pic>
      <p:pic>
        <p:nvPicPr>
          <p:cNvPr id="519" name="Google Shape;519;p86"/>
          <p:cNvPicPr preferRelativeResize="0"/>
          <p:nvPr/>
        </p:nvPicPr>
        <p:blipFill>
          <a:blip r:embed="rId6">
            <a:alphaModFix/>
          </a:blip>
          <a:stretch>
            <a:fillRect/>
          </a:stretch>
        </p:blipFill>
        <p:spPr>
          <a:xfrm>
            <a:off x="7812385" y="1263466"/>
            <a:ext cx="842399" cy="162000"/>
          </a:xfrm>
          <a:prstGeom prst="rect">
            <a:avLst/>
          </a:prstGeom>
          <a:noFill/>
          <a:ln>
            <a:noFill/>
          </a:ln>
        </p:spPr>
      </p:pic>
      <p:pic>
        <p:nvPicPr>
          <p:cNvPr id="520" name="Google Shape;520;p86"/>
          <p:cNvPicPr preferRelativeResize="0"/>
          <p:nvPr/>
        </p:nvPicPr>
        <p:blipFill rotWithShape="1">
          <a:blip r:embed="rId7">
            <a:alphaModFix/>
          </a:blip>
          <a:srcRect b="19" l="0" r="0" t="9"/>
          <a:stretch/>
        </p:blipFill>
        <p:spPr>
          <a:xfrm>
            <a:off x="8600999" y="4912789"/>
            <a:ext cx="419175" cy="150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2DE7"/>
        </a:solidFill>
      </p:bgPr>
    </p:bg>
    <p:spTree>
      <p:nvGrpSpPr>
        <p:cNvPr id="307" name="Shape 307"/>
        <p:cNvGrpSpPr/>
        <p:nvPr/>
      </p:nvGrpSpPr>
      <p:grpSpPr>
        <a:xfrm>
          <a:off x="0" y="0"/>
          <a:ext cx="0" cy="0"/>
          <a:chOff x="0" y="0"/>
          <a:chExt cx="0" cy="0"/>
        </a:xfrm>
      </p:grpSpPr>
      <p:sp>
        <p:nvSpPr>
          <p:cNvPr id="308" name="Google Shape;308;p69"/>
          <p:cNvSpPr txBox="1"/>
          <p:nvPr/>
        </p:nvSpPr>
        <p:spPr>
          <a:xfrm>
            <a:off x="372450" y="1533300"/>
            <a:ext cx="8399100" cy="20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600">
              <a:solidFill>
                <a:srgbClr val="FFFFFF"/>
              </a:solidFill>
              <a:latin typeface="Poppins"/>
              <a:ea typeface="Poppins"/>
              <a:cs typeface="Poppins"/>
              <a:sym typeface="Poppins"/>
            </a:endParaRPr>
          </a:p>
        </p:txBody>
      </p:sp>
      <p:pic>
        <p:nvPicPr>
          <p:cNvPr id="309" name="Google Shape;309;p69"/>
          <p:cNvPicPr preferRelativeResize="0"/>
          <p:nvPr/>
        </p:nvPicPr>
        <p:blipFill rotWithShape="1">
          <a:blip r:embed="rId3">
            <a:alphaModFix/>
          </a:blip>
          <a:srcRect b="19" l="0" r="0" t="9"/>
          <a:stretch/>
        </p:blipFill>
        <p:spPr>
          <a:xfrm>
            <a:off x="8600999" y="4912789"/>
            <a:ext cx="419175" cy="150025"/>
          </a:xfrm>
          <a:prstGeom prst="rect">
            <a:avLst/>
          </a:prstGeom>
          <a:noFill/>
          <a:ln>
            <a:noFill/>
          </a:ln>
        </p:spPr>
      </p:pic>
      <p:grpSp>
        <p:nvGrpSpPr>
          <p:cNvPr id="310" name="Google Shape;310;p69"/>
          <p:cNvGrpSpPr/>
          <p:nvPr/>
        </p:nvGrpSpPr>
        <p:grpSpPr>
          <a:xfrm>
            <a:off x="1845085" y="2148750"/>
            <a:ext cx="5872001" cy="846000"/>
            <a:chOff x="2156625" y="2148750"/>
            <a:chExt cx="5872001" cy="846000"/>
          </a:xfrm>
        </p:grpSpPr>
        <p:pic>
          <p:nvPicPr>
            <p:cNvPr id="311" name="Google Shape;311;p69"/>
            <p:cNvPicPr preferRelativeResize="0"/>
            <p:nvPr/>
          </p:nvPicPr>
          <p:blipFill rotWithShape="1">
            <a:blip r:embed="rId4">
              <a:alphaModFix/>
            </a:blip>
            <a:srcRect b="19" l="0" r="0" t="9"/>
            <a:stretch/>
          </p:blipFill>
          <p:spPr>
            <a:xfrm>
              <a:off x="2156625" y="2261099"/>
              <a:ext cx="1735975" cy="621317"/>
            </a:xfrm>
            <a:prstGeom prst="rect">
              <a:avLst/>
            </a:prstGeom>
            <a:noFill/>
            <a:ln>
              <a:noFill/>
            </a:ln>
          </p:spPr>
        </p:pic>
        <p:sp>
          <p:nvSpPr>
            <p:cNvPr id="312" name="Google Shape;312;p69"/>
            <p:cNvSpPr txBox="1"/>
            <p:nvPr/>
          </p:nvSpPr>
          <p:spPr>
            <a:xfrm>
              <a:off x="4137326" y="2148750"/>
              <a:ext cx="3891300" cy="8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3600">
                  <a:solidFill>
                    <a:srgbClr val="FFFFFF"/>
                  </a:solidFill>
                  <a:latin typeface="IBM Plex Sans"/>
                  <a:ea typeface="IBM Plex Sans"/>
                  <a:cs typeface="IBM Plex Sans"/>
                  <a:sym typeface="IBM Plex Sans"/>
                </a:rPr>
                <a:t>| The Lilt Platform</a:t>
              </a:r>
              <a:endParaRPr sz="4800">
                <a:solidFill>
                  <a:srgbClr val="FFFFFF"/>
                </a:solidFill>
                <a:latin typeface="IBM Plex Sans"/>
                <a:ea typeface="IBM Plex Sans"/>
                <a:cs typeface="IBM Plex Sans"/>
                <a:sym typeface="IBM Plex San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524" name="Shape 524"/>
        <p:cNvGrpSpPr/>
        <p:nvPr/>
      </p:nvGrpSpPr>
      <p:grpSpPr>
        <a:xfrm>
          <a:off x="0" y="0"/>
          <a:ext cx="0" cy="0"/>
          <a:chOff x="0" y="0"/>
          <a:chExt cx="0" cy="0"/>
        </a:xfrm>
      </p:grpSpPr>
      <p:sp>
        <p:nvSpPr>
          <p:cNvPr id="525" name="Google Shape;525;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Market Landscape: Lilt Platform Comparison</a:t>
            </a:r>
            <a:endParaRPr b="1"/>
          </a:p>
        </p:txBody>
      </p:sp>
      <p:sp>
        <p:nvSpPr>
          <p:cNvPr id="526" name="Google Shape;526;p87"/>
          <p:cNvSpPr/>
          <p:nvPr/>
        </p:nvSpPr>
        <p:spPr>
          <a:xfrm>
            <a:off x="6597963" y="1106075"/>
            <a:ext cx="2380200" cy="3765000"/>
          </a:xfrm>
          <a:prstGeom prst="rect">
            <a:avLst/>
          </a:prstGeom>
          <a:noFill/>
          <a:ln cap="flat" cmpd="sng" w="28575">
            <a:solidFill>
              <a:srgbClr val="3C2DE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7" name="Google Shape;527;p87"/>
          <p:cNvPicPr preferRelativeResize="0"/>
          <p:nvPr/>
        </p:nvPicPr>
        <p:blipFill rotWithShape="1">
          <a:blip r:embed="rId3">
            <a:alphaModFix/>
          </a:blip>
          <a:srcRect b="0" l="0" r="0" t="0"/>
          <a:stretch/>
        </p:blipFill>
        <p:spPr>
          <a:xfrm>
            <a:off x="5348389" y="1163482"/>
            <a:ext cx="419175" cy="170417"/>
          </a:xfrm>
          <a:prstGeom prst="rect">
            <a:avLst/>
          </a:prstGeom>
          <a:noFill/>
          <a:ln>
            <a:noFill/>
          </a:ln>
        </p:spPr>
      </p:pic>
      <p:pic>
        <p:nvPicPr>
          <p:cNvPr id="528" name="Google Shape;528;p87"/>
          <p:cNvPicPr preferRelativeResize="0"/>
          <p:nvPr/>
        </p:nvPicPr>
        <p:blipFill rotWithShape="1">
          <a:blip r:embed="rId4">
            <a:alphaModFix/>
          </a:blip>
          <a:srcRect b="0" l="0" r="0" t="0"/>
          <a:stretch/>
        </p:blipFill>
        <p:spPr>
          <a:xfrm>
            <a:off x="7308480" y="1167250"/>
            <a:ext cx="623000" cy="204700"/>
          </a:xfrm>
          <a:prstGeom prst="rect">
            <a:avLst/>
          </a:prstGeom>
          <a:noFill/>
          <a:ln>
            <a:noFill/>
          </a:ln>
        </p:spPr>
      </p:pic>
      <p:graphicFrame>
        <p:nvGraphicFramePr>
          <p:cNvPr id="529" name="Google Shape;529;p87"/>
          <p:cNvGraphicFramePr/>
          <p:nvPr/>
        </p:nvGraphicFramePr>
        <p:xfrm>
          <a:off x="370411" y="1423653"/>
          <a:ext cx="3000000" cy="3000000"/>
        </p:xfrm>
        <a:graphic>
          <a:graphicData uri="http://schemas.openxmlformats.org/drawingml/2006/table">
            <a:tbl>
              <a:tblPr>
                <a:noFill/>
                <a:tableStyleId>{24B61B51-CE0D-43E3-94D1-B258B44F6161}</a:tableStyleId>
              </a:tblPr>
              <a:tblGrid>
                <a:gridCol w="2042400"/>
                <a:gridCol w="2056600"/>
                <a:gridCol w="2028200"/>
                <a:gridCol w="2522575"/>
              </a:tblGrid>
              <a:tr h="375675">
                <a:tc>
                  <a:txBody>
                    <a:bodyPr/>
                    <a:lstStyle/>
                    <a:p>
                      <a:pPr indent="0" lvl="0" marL="0" rtl="0" algn="l">
                        <a:spcBef>
                          <a:spcPts val="0"/>
                        </a:spcBef>
                        <a:spcAft>
                          <a:spcPts val="0"/>
                        </a:spcAft>
                        <a:buClr>
                          <a:schemeClr val="dk1"/>
                        </a:buClr>
                        <a:buSzPts val="1100"/>
                        <a:buFont typeface="Arial"/>
                        <a:buNone/>
                      </a:pPr>
                      <a:r>
                        <a:rPr b="1" lang="en-GB" sz="1200">
                          <a:solidFill>
                            <a:srgbClr val="091B5A"/>
                          </a:solidFill>
                          <a:latin typeface="IBM Plex Sans"/>
                          <a:ea typeface="IBM Plex Sans"/>
                          <a:cs typeface="IBM Plex Sans"/>
                          <a:sym typeface="IBM Plex Sans"/>
                        </a:rPr>
                        <a:t>  Reach</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50 languages</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120 languages</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Unlimited languages</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375675">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Pricing</a:t>
                      </a:r>
                      <a:endParaRPr b="1" sz="1200">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Complex pricing structure per language pair and license</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Complex pricing structure per language pair and license</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Simple per license fee</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75675">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HQ Location</a:t>
                      </a:r>
                      <a:endParaRPr b="1" sz="1200">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France</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UK</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US</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375675">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a:t>
                      </a:r>
                      <a:r>
                        <a:rPr b="1" lang="en-GB" sz="1200">
                          <a:solidFill>
                            <a:srgbClr val="091B5A"/>
                          </a:solidFill>
                          <a:latin typeface="IBM Plex Sans"/>
                          <a:ea typeface="IBM Plex Sans"/>
                          <a:cs typeface="IBM Plex Sans"/>
                          <a:sym typeface="IBM Plex Sans"/>
                        </a:rPr>
                        <a:t>NMT Translation Workflow</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Post-editing</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Post-editing</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Human-in-the-loop and adaptive</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75675">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Performance Reporting</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None</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None</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Lilt Insights</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375675">
                <a:tc>
                  <a:txBody>
                    <a:bodyPr/>
                    <a:lstStyle/>
                    <a:p>
                      <a:pPr indent="0" lvl="0" marL="0" rtl="0" algn="l">
                        <a:spcBef>
                          <a:spcPts val="0"/>
                        </a:spcBef>
                        <a:spcAft>
                          <a:spcPts val="0"/>
                        </a:spcAft>
                        <a:buClr>
                          <a:schemeClr val="dk1"/>
                        </a:buClr>
                        <a:buSzPts val="1100"/>
                        <a:buFont typeface="Arial"/>
                        <a:buNone/>
                      </a:pPr>
                      <a:r>
                        <a:rPr b="1" lang="en-GB" sz="1200">
                          <a:solidFill>
                            <a:srgbClr val="091B5A"/>
                          </a:solidFill>
                          <a:latin typeface="IBM Plex Sans"/>
                          <a:ea typeface="IBM Plex Sans"/>
                          <a:cs typeface="IBM Plex Sans"/>
                          <a:sym typeface="IBM Plex Sans"/>
                        </a:rPr>
                        <a:t>  Language Model Training</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GB" sz="1200">
                          <a:solidFill>
                            <a:srgbClr val="091B5A"/>
                          </a:solidFill>
                          <a:latin typeface="IBM Plex Sans"/>
                          <a:ea typeface="IBM Plex Sans"/>
                          <a:cs typeface="IBM Plex Sans"/>
                          <a:sym typeface="IBM Plex Sans"/>
                        </a:rPr>
                        <a:t>Requires regular updates and maintenance</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Requires regular updates and maintenance</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Adaptive and learns through use</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75675">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Integrated apps (CAT, TMS)</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Not included</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Not included</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Included</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375675">
                <a:tc>
                  <a:txBody>
                    <a:bodyPr/>
                    <a:lstStyle/>
                    <a:p>
                      <a:pPr indent="0" lvl="0" marL="0" rtl="0" algn="l">
                        <a:spcBef>
                          <a:spcPts val="0"/>
                        </a:spcBef>
                        <a:spcAft>
                          <a:spcPts val="0"/>
                        </a:spcAft>
                        <a:buClr>
                          <a:schemeClr val="dk1"/>
                        </a:buClr>
                        <a:buSzPts val="1100"/>
                        <a:buFont typeface="Arial"/>
                        <a:buNone/>
                      </a:pPr>
                      <a:r>
                        <a:rPr b="1" lang="en-GB" sz="1200">
                          <a:solidFill>
                            <a:srgbClr val="091B5A"/>
                          </a:solidFill>
                          <a:latin typeface="IBM Plex Sans"/>
                          <a:ea typeface="IBM Plex Sans"/>
                          <a:cs typeface="IBM Plex Sans"/>
                          <a:sym typeface="IBM Plex Sans"/>
                        </a:rPr>
                        <a:t>  Customer Support</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IBM Plex Sans"/>
                          <a:ea typeface="IBM Plex Sans"/>
                          <a:cs typeface="IBM Plex Sans"/>
                          <a:sym typeface="IBM Plex Sans"/>
                        </a:rPr>
                        <a:t>Fair</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IBM Plex Sans"/>
                          <a:ea typeface="IBM Plex Sans"/>
                          <a:cs typeface="IBM Plex Sans"/>
                          <a:sym typeface="IBM Plex Sans"/>
                        </a:rPr>
                        <a:t>Must pay for varying levels of support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IBM Plex Sans"/>
                          <a:ea typeface="IBM Plex Sans"/>
                          <a:cs typeface="IBM Plex Sans"/>
                          <a:sym typeface="IBM Plex Sans"/>
                        </a:rPr>
                        <a:t>Strong and expedient with a max SLA of 24 hrs</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75675">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Custom Programming</a:t>
                      </a:r>
                      <a:endParaRPr b="1"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No customization</a:t>
                      </a:r>
                      <a:endParaRPr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SzPts val="1100"/>
                        <a:buFont typeface="Arial"/>
                        <a:buNone/>
                      </a:pPr>
                      <a:r>
                        <a:rPr lang="en-GB" sz="1200">
                          <a:solidFill>
                            <a:srgbClr val="091B5A"/>
                          </a:solidFill>
                          <a:latin typeface="IBM Plex Sans"/>
                          <a:ea typeface="IBM Plex Sans"/>
                          <a:cs typeface="IBM Plex Sans"/>
                          <a:sym typeface="IBM Plex Sans"/>
                        </a:rPr>
                        <a:t>No customization</a:t>
                      </a:r>
                      <a:endParaRPr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Offers custom engineering and feature development</a:t>
                      </a:r>
                      <a:endParaRPr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bl>
          </a:graphicData>
        </a:graphic>
      </p:graphicFrame>
      <p:pic>
        <p:nvPicPr>
          <p:cNvPr id="530" name="Google Shape;530;p87"/>
          <p:cNvPicPr preferRelativeResize="0"/>
          <p:nvPr/>
        </p:nvPicPr>
        <p:blipFill>
          <a:blip r:embed="rId5">
            <a:alphaModFix/>
          </a:blip>
          <a:stretch>
            <a:fillRect/>
          </a:stretch>
        </p:blipFill>
        <p:spPr>
          <a:xfrm>
            <a:off x="3122129" y="1106085"/>
            <a:ext cx="979083" cy="270000"/>
          </a:xfrm>
          <a:prstGeom prst="rect">
            <a:avLst/>
          </a:prstGeom>
          <a:noFill/>
          <a:ln>
            <a:noFill/>
          </a:ln>
        </p:spPr>
      </p:pic>
      <p:pic>
        <p:nvPicPr>
          <p:cNvPr id="531" name="Google Shape;531;p87"/>
          <p:cNvPicPr preferRelativeResize="0"/>
          <p:nvPr/>
        </p:nvPicPr>
        <p:blipFill rotWithShape="1">
          <a:blip r:embed="rId6">
            <a:alphaModFix/>
          </a:blip>
          <a:srcRect b="19" l="0" r="0" t="9"/>
          <a:stretch/>
        </p:blipFill>
        <p:spPr>
          <a:xfrm>
            <a:off x="8600999" y="4912789"/>
            <a:ext cx="419175" cy="150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535" name="Shape 535"/>
        <p:cNvGrpSpPr/>
        <p:nvPr/>
      </p:nvGrpSpPr>
      <p:grpSpPr>
        <a:xfrm>
          <a:off x="0" y="0"/>
          <a:ext cx="0" cy="0"/>
          <a:chOff x="0" y="0"/>
          <a:chExt cx="0" cy="0"/>
        </a:xfrm>
      </p:grpSpPr>
      <p:sp>
        <p:nvSpPr>
          <p:cNvPr id="536" name="Google Shape;536;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Market Landscape: Lilt Enterprise MT Service</a:t>
            </a:r>
            <a:endParaRPr b="1"/>
          </a:p>
        </p:txBody>
      </p:sp>
      <p:sp>
        <p:nvSpPr>
          <p:cNvPr id="537" name="Google Shape;537;p88"/>
          <p:cNvSpPr/>
          <p:nvPr/>
        </p:nvSpPr>
        <p:spPr>
          <a:xfrm>
            <a:off x="7351125" y="1119750"/>
            <a:ext cx="1478100" cy="3645900"/>
          </a:xfrm>
          <a:prstGeom prst="rect">
            <a:avLst/>
          </a:prstGeom>
          <a:noFill/>
          <a:ln cap="flat" cmpd="sng" w="28575">
            <a:solidFill>
              <a:srgbClr val="3C2DE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8" name="Google Shape;538;p88"/>
          <p:cNvPicPr preferRelativeResize="0"/>
          <p:nvPr/>
        </p:nvPicPr>
        <p:blipFill rotWithShape="1">
          <a:blip r:embed="rId3">
            <a:alphaModFix/>
          </a:blip>
          <a:srcRect b="0" l="0" r="0" t="0"/>
          <a:stretch/>
        </p:blipFill>
        <p:spPr>
          <a:xfrm>
            <a:off x="7727670" y="1246584"/>
            <a:ext cx="623000" cy="204700"/>
          </a:xfrm>
          <a:prstGeom prst="rect">
            <a:avLst/>
          </a:prstGeom>
          <a:noFill/>
          <a:ln>
            <a:noFill/>
          </a:ln>
        </p:spPr>
      </p:pic>
      <p:graphicFrame>
        <p:nvGraphicFramePr>
          <p:cNvPr id="539" name="Google Shape;539;p88"/>
          <p:cNvGraphicFramePr/>
          <p:nvPr/>
        </p:nvGraphicFramePr>
        <p:xfrm>
          <a:off x="370411" y="1542654"/>
          <a:ext cx="3000000" cy="3000000"/>
        </p:xfrm>
        <a:graphic>
          <a:graphicData uri="http://schemas.openxmlformats.org/drawingml/2006/table">
            <a:tbl>
              <a:tblPr>
                <a:noFill/>
                <a:tableStyleId>{24B61B51-CE0D-43E3-94D1-B258B44F6161}</a:tableStyleId>
              </a:tblPr>
              <a:tblGrid>
                <a:gridCol w="3172050"/>
                <a:gridCol w="1322450"/>
                <a:gridCol w="1322450"/>
                <a:gridCol w="1177000"/>
                <a:gridCol w="1467900"/>
              </a:tblGrid>
              <a:tr h="325575">
                <a:tc>
                  <a:txBody>
                    <a:bodyPr/>
                    <a:lstStyle/>
                    <a:p>
                      <a:pPr indent="0" lvl="0" marL="0" rtl="0" algn="l">
                        <a:spcBef>
                          <a:spcPts val="0"/>
                        </a:spcBef>
                        <a:spcAft>
                          <a:spcPts val="0"/>
                        </a:spcAft>
                        <a:buClr>
                          <a:schemeClr val="dk1"/>
                        </a:buClr>
                        <a:buSzPts val="1100"/>
                        <a:buFont typeface="Arial"/>
                        <a:buNone/>
                      </a:pPr>
                      <a:r>
                        <a:rPr b="1" lang="en-GB" sz="1200">
                          <a:solidFill>
                            <a:srgbClr val="091B5A"/>
                          </a:solidFill>
                          <a:latin typeface="IBM Plex Sans"/>
                          <a:ea typeface="IBM Plex Sans"/>
                          <a:cs typeface="IBM Plex Sans"/>
                          <a:sym typeface="IBM Plex Sans"/>
                        </a:rPr>
                        <a:t>   Reach</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50 languages</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55 languages</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60 languages</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Unlimited languages</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314550">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Pricing</a:t>
                      </a:r>
                      <a:endParaRPr b="1" sz="1200">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Per character</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Per character</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sz="1200">
                          <a:solidFill>
                            <a:srgbClr val="091B5A"/>
                          </a:solidFill>
                          <a:latin typeface="IBM Plex Sans"/>
                          <a:ea typeface="IBM Plex Sans"/>
                          <a:cs typeface="IBM Plex Sans"/>
                          <a:sym typeface="IBM Plex Sans"/>
                        </a:rPr>
                        <a:t>Per character</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Single fixed fee</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14550">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Customizable Termbases</a:t>
                      </a:r>
                      <a:endParaRPr b="1" sz="1200">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u="none" cap="none" strike="noStrike">
                          <a:solidFill>
                            <a:srgbClr val="091B5A"/>
                          </a:solidFill>
                          <a:latin typeface="IBM Plex Sans"/>
                          <a:ea typeface="IBM Plex Sans"/>
                          <a:cs typeface="IBM Plex Sans"/>
                          <a:sym typeface="IBM Plex Sans"/>
                        </a:rPr>
                        <a:t>✔</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u="none" cap="none" strike="noStrike">
                          <a:solidFill>
                            <a:srgbClr val="091B5A"/>
                          </a:solidFill>
                          <a:latin typeface="IBM Plex Sans"/>
                          <a:ea typeface="IBM Plex Sans"/>
                          <a:cs typeface="IBM Plex Sans"/>
                          <a:sym typeface="IBM Plex Sans"/>
                        </a:rPr>
                        <a:t>✔</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314550">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Batch Upload and API Integration</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GB" sz="1200" u="none" cap="none" strike="noStrike">
                          <a:solidFill>
                            <a:srgbClr val="091B5A"/>
                          </a:solidFill>
                          <a:latin typeface="IBM Plex Sans"/>
                          <a:ea typeface="IBM Plex Sans"/>
                          <a:cs typeface="IBM Plex Sans"/>
                          <a:sym typeface="IBM Plex Sans"/>
                        </a:rPr>
                        <a:t>✔</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14550">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Supports Custom Models</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marR="0" rtl="0" algn="ctr">
                        <a:spcBef>
                          <a:spcPts val="0"/>
                        </a:spcBef>
                        <a:spcAft>
                          <a:spcPts val="0"/>
                        </a:spcAft>
                        <a:buNone/>
                      </a:pPr>
                      <a:r>
                        <a:rPr lang="en-GB" sz="1200" u="none" cap="none" strike="noStrike">
                          <a:solidFill>
                            <a:srgbClr val="091B5A"/>
                          </a:solidFill>
                          <a:latin typeface="IBM Plex Sans"/>
                          <a:ea typeface="IBM Plex Sans"/>
                          <a:cs typeface="IBM Plex Sans"/>
                          <a:sym typeface="IBM Plex Sans"/>
                        </a:rPr>
                        <a:t>✔</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314550">
                <a:tc>
                  <a:txBody>
                    <a:bodyPr/>
                    <a:lstStyle/>
                    <a:p>
                      <a:pPr indent="0" lvl="0" marL="0" rtl="0" algn="l">
                        <a:spcBef>
                          <a:spcPts val="0"/>
                        </a:spcBef>
                        <a:spcAft>
                          <a:spcPts val="0"/>
                        </a:spcAft>
                        <a:buClr>
                          <a:schemeClr val="dk1"/>
                        </a:buClr>
                        <a:buSzPts val="1100"/>
                        <a:buFont typeface="Arial"/>
                        <a:buNone/>
                      </a:pPr>
                      <a:r>
                        <a:rPr b="1" lang="en-GB" sz="1200">
                          <a:solidFill>
                            <a:srgbClr val="091B5A"/>
                          </a:solidFill>
                          <a:latin typeface="IBM Plex Sans"/>
                          <a:ea typeface="IBM Plex Sans"/>
                          <a:cs typeface="IBM Plex Sans"/>
                          <a:sym typeface="IBM Plex Sans"/>
                        </a:rPr>
                        <a:t>   Dedicated HLT GOV Team</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14550">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Adaptive Training</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r h="314550">
                <a:tc>
                  <a:txBody>
                    <a:bodyPr/>
                    <a:lstStyle/>
                    <a:p>
                      <a:pPr indent="0" lvl="0" marL="0" rtl="0" algn="l">
                        <a:spcBef>
                          <a:spcPts val="0"/>
                        </a:spcBef>
                        <a:spcAft>
                          <a:spcPts val="0"/>
                        </a:spcAft>
                        <a:buClr>
                          <a:schemeClr val="dk1"/>
                        </a:buClr>
                        <a:buSzPts val="1100"/>
                        <a:buFont typeface="Arial"/>
                        <a:buNone/>
                      </a:pPr>
                      <a:r>
                        <a:rPr b="1" lang="en-GB" sz="1200">
                          <a:solidFill>
                            <a:srgbClr val="091B5A"/>
                          </a:solidFill>
                          <a:latin typeface="IBM Plex Sans"/>
                          <a:ea typeface="IBM Plex Sans"/>
                          <a:cs typeface="IBM Plex Sans"/>
                          <a:sym typeface="IBM Plex Sans"/>
                        </a:rPr>
                        <a:t>   Integrated apps (CAT, TMS, termbase, analytics, etc.)</a:t>
                      </a:r>
                      <a:endParaRPr b="1" i="0" sz="1200" u="none"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645525">
                <a:tc>
                  <a:txBody>
                    <a:bodyPr/>
                    <a:lstStyle/>
                    <a:p>
                      <a:pPr indent="0" lvl="0" marL="0" marR="0" rtl="0" algn="l">
                        <a:spcBef>
                          <a:spcPts val="0"/>
                        </a:spcBef>
                        <a:spcAft>
                          <a:spcPts val="0"/>
                        </a:spcAft>
                        <a:buNone/>
                      </a:pPr>
                      <a:r>
                        <a:rPr b="1" lang="en-GB" sz="1200">
                          <a:solidFill>
                            <a:srgbClr val="091B5A"/>
                          </a:solidFill>
                          <a:latin typeface="IBM Plex Sans"/>
                          <a:ea typeface="IBM Plex Sans"/>
                          <a:cs typeface="IBM Plex Sans"/>
                          <a:sym typeface="IBM Plex Sans"/>
                        </a:rPr>
                        <a:t>   Custom Eng Development</a:t>
                      </a:r>
                      <a:endParaRPr b="1"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CCCCCC">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Font typeface="Arial"/>
                        <a:buNone/>
                      </a:pPr>
                      <a:r>
                        <a:rPr lang="en-GB" sz="1200">
                          <a:solidFill>
                            <a:srgbClr val="091B5A"/>
                          </a:solidFill>
                          <a:latin typeface="IBM Plex Sans"/>
                          <a:ea typeface="IBM Plex Sans"/>
                          <a:cs typeface="IBM Plex Sans"/>
                          <a:sym typeface="IBM Plex Sans"/>
                        </a:rPr>
                        <a:t>🗴</a:t>
                      </a:r>
                      <a:endParaRPr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F2FBFD">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c>
                  <a:txBody>
                    <a:bodyPr/>
                    <a:lstStyle/>
                    <a:p>
                      <a:pPr indent="0" lvl="0" marL="0" rtl="0" algn="ctr">
                        <a:spcBef>
                          <a:spcPts val="0"/>
                        </a:spcBef>
                        <a:spcAft>
                          <a:spcPts val="0"/>
                        </a:spcAft>
                        <a:buClr>
                          <a:schemeClr val="dk1"/>
                        </a:buClr>
                        <a:buSzPts val="1100"/>
                        <a:buFont typeface="Arial"/>
                        <a:buNone/>
                      </a:pPr>
                      <a:r>
                        <a:rPr lang="en-GB" sz="1200">
                          <a:solidFill>
                            <a:srgbClr val="091B5A"/>
                          </a:solidFill>
                          <a:latin typeface="IBM Plex Sans"/>
                          <a:ea typeface="IBM Plex Sans"/>
                          <a:cs typeface="IBM Plex Sans"/>
                          <a:sym typeface="IBM Plex Sans"/>
                        </a:rPr>
                        <a:t>Custom engineering and feature development</a:t>
                      </a:r>
                      <a:endParaRPr sz="1200" cap="none" strike="noStrike">
                        <a:solidFill>
                          <a:srgbClr val="091B5A"/>
                        </a:solidFill>
                        <a:latin typeface="IBM Plex Sans"/>
                        <a:ea typeface="IBM Plex Sans"/>
                        <a:cs typeface="IBM Plex Sans"/>
                        <a:sym typeface="IBM Plex Sans"/>
                      </a:endParaRPr>
                    </a:p>
                  </a:txBody>
                  <a:tcPr marT="6350" marB="0" marR="6350" marL="6350" anchor="ctr">
                    <a:lnL cap="flat" cmpd="sng" w="9525">
                      <a:solidFill>
                        <a:srgbClr val="F2FBFD">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3529BE">
                        <a:alpha val="3909"/>
                      </a:srgbClr>
                    </a:solidFill>
                  </a:tcPr>
                </a:tc>
              </a:tr>
            </a:tbl>
          </a:graphicData>
        </a:graphic>
      </p:graphicFrame>
      <p:pic>
        <p:nvPicPr>
          <p:cNvPr id="540" name="Google Shape;540;p88"/>
          <p:cNvPicPr preferRelativeResize="0"/>
          <p:nvPr/>
        </p:nvPicPr>
        <p:blipFill>
          <a:blip r:embed="rId4">
            <a:alphaModFix/>
          </a:blip>
          <a:stretch>
            <a:fillRect/>
          </a:stretch>
        </p:blipFill>
        <p:spPr>
          <a:xfrm>
            <a:off x="4062556" y="1208804"/>
            <a:ext cx="259351" cy="259351"/>
          </a:xfrm>
          <a:prstGeom prst="rect">
            <a:avLst/>
          </a:prstGeom>
          <a:noFill/>
          <a:ln>
            <a:noFill/>
          </a:ln>
        </p:spPr>
      </p:pic>
      <p:pic>
        <p:nvPicPr>
          <p:cNvPr id="541" name="Google Shape;541;p88"/>
          <p:cNvPicPr preferRelativeResize="0"/>
          <p:nvPr/>
        </p:nvPicPr>
        <p:blipFill rotWithShape="1">
          <a:blip r:embed="rId5">
            <a:alphaModFix/>
          </a:blip>
          <a:srcRect b="19" l="0" r="0" t="9"/>
          <a:stretch/>
        </p:blipFill>
        <p:spPr>
          <a:xfrm>
            <a:off x="8600999" y="4912789"/>
            <a:ext cx="419175" cy="150025"/>
          </a:xfrm>
          <a:prstGeom prst="rect">
            <a:avLst/>
          </a:prstGeom>
          <a:noFill/>
          <a:ln>
            <a:noFill/>
          </a:ln>
        </p:spPr>
      </p:pic>
      <p:pic>
        <p:nvPicPr>
          <p:cNvPr id="542" name="Google Shape;542;p88"/>
          <p:cNvPicPr preferRelativeResize="0"/>
          <p:nvPr/>
        </p:nvPicPr>
        <p:blipFill>
          <a:blip r:embed="rId6">
            <a:alphaModFix/>
          </a:blip>
          <a:stretch>
            <a:fillRect/>
          </a:stretch>
        </p:blipFill>
        <p:spPr>
          <a:xfrm>
            <a:off x="5285299" y="1199799"/>
            <a:ext cx="413722" cy="249230"/>
          </a:xfrm>
          <a:prstGeom prst="rect">
            <a:avLst/>
          </a:prstGeom>
          <a:noFill/>
          <a:ln>
            <a:noFill/>
          </a:ln>
        </p:spPr>
      </p:pic>
      <p:pic>
        <p:nvPicPr>
          <p:cNvPr id="543" name="Google Shape;543;p88"/>
          <p:cNvPicPr preferRelativeResize="0"/>
          <p:nvPr/>
        </p:nvPicPr>
        <p:blipFill>
          <a:blip r:embed="rId7">
            <a:alphaModFix/>
          </a:blip>
          <a:stretch>
            <a:fillRect/>
          </a:stretch>
        </p:blipFill>
        <p:spPr>
          <a:xfrm>
            <a:off x="6576051" y="1125726"/>
            <a:ext cx="359998" cy="36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547" name="Shape 547"/>
        <p:cNvGrpSpPr/>
        <p:nvPr/>
      </p:nvGrpSpPr>
      <p:grpSpPr>
        <a:xfrm>
          <a:off x="0" y="0"/>
          <a:ext cx="0" cy="0"/>
          <a:chOff x="0" y="0"/>
          <a:chExt cx="0" cy="0"/>
        </a:xfrm>
      </p:grpSpPr>
      <p:sp>
        <p:nvSpPr>
          <p:cNvPr id="548" name="Google Shape;548;p89"/>
          <p:cNvSpPr txBox="1"/>
          <p:nvPr/>
        </p:nvSpPr>
        <p:spPr>
          <a:xfrm>
            <a:off x="3916650" y="5025900"/>
            <a:ext cx="1310700" cy="117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i="1" lang="en-GB" sz="600">
                <a:solidFill>
                  <a:srgbClr val="3529BE"/>
                </a:solidFill>
                <a:latin typeface="IBM Plex Sans"/>
                <a:ea typeface="IBM Plex Sans"/>
                <a:cs typeface="IBM Plex Sans"/>
                <a:sym typeface="IBM Plex Sans"/>
              </a:rPr>
              <a:t>Lilt Proprietary - Do Not Distribute</a:t>
            </a:r>
            <a:endParaRPr i="1" sz="600">
              <a:solidFill>
                <a:srgbClr val="3529BE"/>
              </a:solidFill>
              <a:latin typeface="IBM Plex Sans"/>
              <a:ea typeface="IBM Plex Sans"/>
              <a:cs typeface="IBM Plex Sans"/>
              <a:sym typeface="IBM Plex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316" name="Shape 316"/>
        <p:cNvGrpSpPr/>
        <p:nvPr/>
      </p:nvGrpSpPr>
      <p:grpSpPr>
        <a:xfrm>
          <a:off x="0" y="0"/>
          <a:ext cx="0" cy="0"/>
          <a:chOff x="0" y="0"/>
          <a:chExt cx="0" cy="0"/>
        </a:xfrm>
      </p:grpSpPr>
      <p:sp>
        <p:nvSpPr>
          <p:cNvPr id="317" name="Google Shape;317;p70"/>
          <p:cNvSpPr/>
          <p:nvPr/>
        </p:nvSpPr>
        <p:spPr>
          <a:xfrm>
            <a:off x="841900" y="1724451"/>
            <a:ext cx="7461300" cy="2232900"/>
          </a:xfrm>
          <a:prstGeom prst="rect">
            <a:avLst/>
          </a:prstGeom>
          <a:noFill/>
          <a:ln cap="flat" cmpd="sng" w="9525">
            <a:solidFill>
              <a:srgbClr val="3529BE"/>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18" name="Google Shape;318;p70"/>
          <p:cNvSpPr/>
          <p:nvPr/>
        </p:nvSpPr>
        <p:spPr>
          <a:xfrm>
            <a:off x="841900" y="1724451"/>
            <a:ext cx="7461300" cy="1559100"/>
          </a:xfrm>
          <a:prstGeom prst="rect">
            <a:avLst/>
          </a:prstGeom>
          <a:solidFill>
            <a:srgbClr val="3529BE">
              <a:alpha val="173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19" name="Google Shape;319;p70"/>
          <p:cNvSpPr txBox="1"/>
          <p:nvPr/>
        </p:nvSpPr>
        <p:spPr>
          <a:xfrm>
            <a:off x="3403900" y="1878607"/>
            <a:ext cx="23373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Products</a:t>
            </a:r>
            <a:endParaRPr b="1" sz="1600">
              <a:solidFill>
                <a:srgbClr val="3529BE"/>
              </a:solidFill>
              <a:latin typeface="IBM Plex Sans"/>
              <a:ea typeface="IBM Plex Sans"/>
              <a:cs typeface="IBM Plex Sans"/>
              <a:sym typeface="IBM Plex Sans"/>
            </a:endParaRPr>
          </a:p>
        </p:txBody>
      </p:sp>
      <p:sp>
        <p:nvSpPr>
          <p:cNvPr id="320" name="Google Shape;320;p70"/>
          <p:cNvSpPr/>
          <p:nvPr/>
        </p:nvSpPr>
        <p:spPr>
          <a:xfrm>
            <a:off x="841700" y="3283575"/>
            <a:ext cx="7461600" cy="673800"/>
          </a:xfrm>
          <a:prstGeom prst="rect">
            <a:avLst/>
          </a:prstGeom>
          <a:solidFill>
            <a:srgbClr val="3529BE">
              <a:alpha val="39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21" name="Google Shape;321;p70"/>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rgbClr val="3529BE"/>
                </a:solidFill>
                <a:latin typeface="IBM Plex Sans"/>
                <a:ea typeface="IBM Plex Sans"/>
                <a:cs typeface="IBM Plex Sans"/>
                <a:sym typeface="IBM Plex Sans"/>
              </a:rPr>
              <a:t>The Lilt Platform: Products</a:t>
            </a:r>
            <a:endParaRPr sz="2800">
              <a:solidFill>
                <a:srgbClr val="3529BE"/>
              </a:solidFill>
              <a:latin typeface="IBM Plex Sans"/>
              <a:ea typeface="IBM Plex Sans"/>
              <a:cs typeface="IBM Plex Sans"/>
              <a:sym typeface="IBM Plex Sans"/>
            </a:endParaRPr>
          </a:p>
        </p:txBody>
      </p:sp>
      <p:pic>
        <p:nvPicPr>
          <p:cNvPr id="322" name="Google Shape;322;p70"/>
          <p:cNvPicPr preferRelativeResize="0"/>
          <p:nvPr/>
        </p:nvPicPr>
        <p:blipFill rotWithShape="1">
          <a:blip r:embed="rId3">
            <a:alphaModFix/>
          </a:blip>
          <a:srcRect b="19" l="0" r="0" t="9"/>
          <a:stretch/>
        </p:blipFill>
        <p:spPr>
          <a:xfrm>
            <a:off x="8600999" y="4912789"/>
            <a:ext cx="419175" cy="150025"/>
          </a:xfrm>
          <a:prstGeom prst="rect">
            <a:avLst/>
          </a:prstGeom>
          <a:noFill/>
          <a:ln>
            <a:noFill/>
          </a:ln>
        </p:spPr>
      </p:pic>
      <p:sp>
        <p:nvSpPr>
          <p:cNvPr id="323" name="Google Shape;323;p70"/>
          <p:cNvSpPr txBox="1"/>
          <p:nvPr/>
        </p:nvSpPr>
        <p:spPr>
          <a:xfrm>
            <a:off x="3916650" y="5025900"/>
            <a:ext cx="1310700" cy="117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i="1" lang="en-GB" sz="600">
                <a:solidFill>
                  <a:srgbClr val="3529BE"/>
                </a:solidFill>
                <a:latin typeface="IBM Plex Sans"/>
                <a:ea typeface="IBM Plex Sans"/>
                <a:cs typeface="IBM Plex Sans"/>
                <a:sym typeface="IBM Plex Sans"/>
              </a:rPr>
              <a:t>Lilt Proprietary - Do Not Distribute</a:t>
            </a:r>
            <a:endParaRPr i="1" sz="600">
              <a:solidFill>
                <a:srgbClr val="3529BE"/>
              </a:solidFill>
              <a:latin typeface="IBM Plex Sans"/>
              <a:ea typeface="IBM Plex Sans"/>
              <a:cs typeface="IBM Plex Sans"/>
              <a:sym typeface="IBM Plex Sans"/>
            </a:endParaRPr>
          </a:p>
        </p:txBody>
      </p:sp>
      <p:sp>
        <p:nvSpPr>
          <p:cNvPr id="324" name="Google Shape;324;p70"/>
          <p:cNvSpPr txBox="1"/>
          <p:nvPr/>
        </p:nvSpPr>
        <p:spPr>
          <a:xfrm>
            <a:off x="2530130" y="3472125"/>
            <a:ext cx="4083000" cy="2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Intelligence +  Automation</a:t>
            </a:r>
            <a:endParaRPr b="1" sz="1600">
              <a:solidFill>
                <a:srgbClr val="3529BE"/>
              </a:solidFill>
              <a:latin typeface="IBM Plex Sans"/>
              <a:ea typeface="IBM Plex Sans"/>
              <a:cs typeface="IBM Plex Sans"/>
              <a:sym typeface="IBM Plex Sans"/>
            </a:endParaRPr>
          </a:p>
        </p:txBody>
      </p:sp>
      <p:pic>
        <p:nvPicPr>
          <p:cNvPr id="325" name="Google Shape;325;p70"/>
          <p:cNvPicPr preferRelativeResize="0"/>
          <p:nvPr/>
        </p:nvPicPr>
        <p:blipFill rotWithShape="1">
          <a:blip r:embed="rId4">
            <a:alphaModFix/>
          </a:blip>
          <a:srcRect b="13795" l="16961" r="16961" t="13788"/>
          <a:stretch/>
        </p:blipFill>
        <p:spPr>
          <a:xfrm>
            <a:off x="1607531" y="2336277"/>
            <a:ext cx="364270" cy="396000"/>
          </a:xfrm>
          <a:prstGeom prst="rect">
            <a:avLst/>
          </a:prstGeom>
          <a:noFill/>
          <a:ln>
            <a:noFill/>
          </a:ln>
        </p:spPr>
      </p:pic>
      <p:pic>
        <p:nvPicPr>
          <p:cNvPr id="326" name="Google Shape;326;p70"/>
          <p:cNvPicPr preferRelativeResize="0"/>
          <p:nvPr/>
        </p:nvPicPr>
        <p:blipFill rotWithShape="1">
          <a:blip r:embed="rId5">
            <a:alphaModFix/>
          </a:blip>
          <a:srcRect b="0" l="0" r="0" t="0"/>
          <a:stretch/>
        </p:blipFill>
        <p:spPr>
          <a:xfrm>
            <a:off x="7042650" y="2336277"/>
            <a:ext cx="395951" cy="396000"/>
          </a:xfrm>
          <a:prstGeom prst="rect">
            <a:avLst/>
          </a:prstGeom>
          <a:noFill/>
          <a:ln>
            <a:noFill/>
          </a:ln>
        </p:spPr>
      </p:pic>
      <p:pic>
        <p:nvPicPr>
          <p:cNvPr id="327" name="Google Shape;327;p70"/>
          <p:cNvPicPr preferRelativeResize="0"/>
          <p:nvPr/>
        </p:nvPicPr>
        <p:blipFill>
          <a:blip r:embed="rId6">
            <a:alphaModFix/>
          </a:blip>
          <a:stretch>
            <a:fillRect/>
          </a:stretch>
        </p:blipFill>
        <p:spPr>
          <a:xfrm>
            <a:off x="4373323" y="2336265"/>
            <a:ext cx="395904" cy="396000"/>
          </a:xfrm>
          <a:prstGeom prst="rect">
            <a:avLst/>
          </a:prstGeom>
          <a:noFill/>
          <a:ln>
            <a:noFill/>
          </a:ln>
        </p:spPr>
      </p:pic>
      <p:sp>
        <p:nvSpPr>
          <p:cNvPr id="328" name="Google Shape;328;p70"/>
          <p:cNvSpPr txBox="1"/>
          <p:nvPr/>
        </p:nvSpPr>
        <p:spPr>
          <a:xfrm>
            <a:off x="3878823" y="2868625"/>
            <a:ext cx="13872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a:solidFill>
                  <a:srgbClr val="3529BE"/>
                </a:solidFill>
                <a:latin typeface="IBM Plex Sans"/>
                <a:ea typeface="IBM Plex Sans"/>
                <a:cs typeface="IBM Plex Sans"/>
                <a:sym typeface="IBM Plex Sans"/>
              </a:rPr>
              <a:t>Manage</a:t>
            </a:r>
            <a:endParaRPr>
              <a:solidFill>
                <a:srgbClr val="3529BE"/>
              </a:solidFill>
              <a:latin typeface="IBM Plex Sans"/>
              <a:ea typeface="IBM Plex Sans"/>
              <a:cs typeface="IBM Plex Sans"/>
              <a:sym typeface="IBM Plex Sans"/>
            </a:endParaRPr>
          </a:p>
        </p:txBody>
      </p:sp>
      <p:sp>
        <p:nvSpPr>
          <p:cNvPr id="329" name="Google Shape;329;p70"/>
          <p:cNvSpPr txBox="1"/>
          <p:nvPr/>
        </p:nvSpPr>
        <p:spPr>
          <a:xfrm>
            <a:off x="6547023" y="2868625"/>
            <a:ext cx="13872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a:solidFill>
                  <a:srgbClr val="3529BE"/>
                </a:solidFill>
                <a:latin typeface="IBM Plex Sans"/>
                <a:ea typeface="IBM Plex Sans"/>
                <a:cs typeface="IBM Plex Sans"/>
                <a:sym typeface="IBM Plex Sans"/>
              </a:rPr>
              <a:t>Connect</a:t>
            </a:r>
            <a:endParaRPr>
              <a:solidFill>
                <a:srgbClr val="3529BE"/>
              </a:solidFill>
              <a:latin typeface="IBM Plex Sans"/>
              <a:ea typeface="IBM Plex Sans"/>
              <a:cs typeface="IBM Plex Sans"/>
              <a:sym typeface="IBM Plex Sans"/>
            </a:endParaRPr>
          </a:p>
        </p:txBody>
      </p:sp>
      <p:sp>
        <p:nvSpPr>
          <p:cNvPr id="330" name="Google Shape;330;p70"/>
          <p:cNvSpPr txBox="1"/>
          <p:nvPr/>
        </p:nvSpPr>
        <p:spPr>
          <a:xfrm>
            <a:off x="1096060" y="2868625"/>
            <a:ext cx="13872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a:solidFill>
                  <a:srgbClr val="3529BE"/>
                </a:solidFill>
                <a:latin typeface="IBM Plex Sans"/>
                <a:ea typeface="IBM Plex Sans"/>
                <a:cs typeface="IBM Plex Sans"/>
                <a:sym typeface="IBM Plex Sans"/>
              </a:rPr>
              <a:t>Translate</a:t>
            </a:r>
            <a:endParaRPr>
              <a:solidFill>
                <a:srgbClr val="3529BE"/>
              </a:solidFill>
              <a:latin typeface="IBM Plex Sans"/>
              <a:ea typeface="IBM Plex Sans"/>
              <a:cs typeface="IBM Plex Sans"/>
              <a:sym typeface="IBM Plex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BFD"/>
        </a:solidFill>
      </p:bgPr>
    </p:bg>
    <p:spTree>
      <p:nvGrpSpPr>
        <p:cNvPr id="334" name="Shape 334"/>
        <p:cNvGrpSpPr/>
        <p:nvPr/>
      </p:nvGrpSpPr>
      <p:grpSpPr>
        <a:xfrm>
          <a:off x="0" y="0"/>
          <a:ext cx="0" cy="0"/>
          <a:chOff x="0" y="0"/>
          <a:chExt cx="0" cy="0"/>
        </a:xfrm>
      </p:grpSpPr>
      <p:sp>
        <p:nvSpPr>
          <p:cNvPr id="335" name="Google Shape;335;p71"/>
          <p:cNvSpPr/>
          <p:nvPr/>
        </p:nvSpPr>
        <p:spPr>
          <a:xfrm>
            <a:off x="841900" y="1724451"/>
            <a:ext cx="7461300" cy="2232900"/>
          </a:xfrm>
          <a:prstGeom prst="rect">
            <a:avLst/>
          </a:prstGeom>
          <a:noFill/>
          <a:ln cap="flat" cmpd="sng" w="9525">
            <a:solidFill>
              <a:srgbClr val="3529BE"/>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36" name="Google Shape;336;p71"/>
          <p:cNvSpPr/>
          <p:nvPr/>
        </p:nvSpPr>
        <p:spPr>
          <a:xfrm>
            <a:off x="841700" y="1724450"/>
            <a:ext cx="7461600" cy="2232900"/>
          </a:xfrm>
          <a:prstGeom prst="rect">
            <a:avLst/>
          </a:prstGeom>
          <a:solidFill>
            <a:srgbClr val="3529BE">
              <a:alpha val="39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337" name="Google Shape;337;p71"/>
          <p:cNvPicPr preferRelativeResize="0"/>
          <p:nvPr/>
        </p:nvPicPr>
        <p:blipFill rotWithShape="1">
          <a:blip r:embed="rId3">
            <a:alphaModFix/>
          </a:blip>
          <a:srcRect b="19" l="0" r="0" t="9"/>
          <a:stretch/>
        </p:blipFill>
        <p:spPr>
          <a:xfrm>
            <a:off x="8600999" y="4912789"/>
            <a:ext cx="419175" cy="150025"/>
          </a:xfrm>
          <a:prstGeom prst="rect">
            <a:avLst/>
          </a:prstGeom>
          <a:noFill/>
          <a:ln>
            <a:noFill/>
          </a:ln>
        </p:spPr>
      </p:pic>
      <p:sp>
        <p:nvSpPr>
          <p:cNvPr id="338" name="Google Shape;338;p71"/>
          <p:cNvSpPr txBox="1"/>
          <p:nvPr/>
        </p:nvSpPr>
        <p:spPr>
          <a:xfrm>
            <a:off x="3916650" y="5025900"/>
            <a:ext cx="1310700" cy="117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i="1" lang="en-GB" sz="600">
                <a:solidFill>
                  <a:srgbClr val="3529BE"/>
                </a:solidFill>
                <a:latin typeface="IBM Plex Sans"/>
                <a:ea typeface="IBM Plex Sans"/>
                <a:cs typeface="IBM Plex Sans"/>
                <a:sym typeface="IBM Plex Sans"/>
              </a:rPr>
              <a:t>Lilt Proprietary - Do Not Distribute</a:t>
            </a:r>
            <a:endParaRPr i="1" sz="600">
              <a:solidFill>
                <a:srgbClr val="3529BE"/>
              </a:solidFill>
              <a:latin typeface="IBM Plex Sans"/>
              <a:ea typeface="IBM Plex Sans"/>
              <a:cs typeface="IBM Plex Sans"/>
              <a:sym typeface="IBM Plex Sans"/>
            </a:endParaRPr>
          </a:p>
        </p:txBody>
      </p:sp>
      <p:sp>
        <p:nvSpPr>
          <p:cNvPr id="339" name="Google Shape;339;p71"/>
          <p:cNvSpPr txBox="1"/>
          <p:nvPr/>
        </p:nvSpPr>
        <p:spPr>
          <a:xfrm>
            <a:off x="917552" y="2304238"/>
            <a:ext cx="1931400" cy="2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The Lilt Engine</a:t>
            </a:r>
            <a:endParaRPr b="1" sz="1600">
              <a:solidFill>
                <a:srgbClr val="3529BE"/>
              </a:solidFill>
              <a:latin typeface="IBM Plex Sans"/>
              <a:ea typeface="IBM Plex Sans"/>
              <a:cs typeface="IBM Plex Sans"/>
              <a:sym typeface="IBM Plex Sans"/>
            </a:endParaRPr>
          </a:p>
        </p:txBody>
      </p:sp>
      <p:sp>
        <p:nvSpPr>
          <p:cNvPr id="340" name="Google Shape;340;p71"/>
          <p:cNvSpPr txBox="1"/>
          <p:nvPr/>
        </p:nvSpPr>
        <p:spPr>
          <a:xfrm>
            <a:off x="1085552" y="2715235"/>
            <a:ext cx="15954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300">
                <a:solidFill>
                  <a:srgbClr val="3529BE"/>
                </a:solidFill>
                <a:latin typeface="IBM Plex Sans"/>
                <a:ea typeface="IBM Plex Sans"/>
                <a:cs typeface="IBM Plex Sans"/>
                <a:sym typeface="IBM Plex Sans"/>
              </a:rPr>
              <a:t>Translate Engine</a:t>
            </a:r>
            <a:endParaRPr sz="1300">
              <a:solidFill>
                <a:srgbClr val="3529BE"/>
              </a:solidFill>
              <a:latin typeface="IBM Plex Sans"/>
              <a:ea typeface="IBM Plex Sans"/>
              <a:cs typeface="IBM Plex Sans"/>
              <a:sym typeface="IBM Plex Sans"/>
            </a:endParaRPr>
          </a:p>
        </p:txBody>
      </p:sp>
      <p:sp>
        <p:nvSpPr>
          <p:cNvPr id="341" name="Google Shape;341;p71"/>
          <p:cNvSpPr txBox="1"/>
          <p:nvPr/>
        </p:nvSpPr>
        <p:spPr>
          <a:xfrm>
            <a:off x="1189652" y="3143616"/>
            <a:ext cx="13872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300">
                <a:solidFill>
                  <a:srgbClr val="3529BE"/>
                </a:solidFill>
                <a:latin typeface="IBM Plex Sans"/>
                <a:ea typeface="IBM Plex Sans"/>
                <a:cs typeface="IBM Plex Sans"/>
                <a:sym typeface="IBM Plex Sans"/>
              </a:rPr>
              <a:t>Review Engine</a:t>
            </a:r>
            <a:endParaRPr sz="1300">
              <a:solidFill>
                <a:srgbClr val="3529BE"/>
              </a:solidFill>
              <a:latin typeface="IBM Plex Sans"/>
              <a:ea typeface="IBM Plex Sans"/>
              <a:cs typeface="IBM Plex Sans"/>
              <a:sym typeface="IBM Plex Sans"/>
            </a:endParaRPr>
          </a:p>
        </p:txBody>
      </p:sp>
      <p:sp>
        <p:nvSpPr>
          <p:cNvPr id="342" name="Google Shape;342;p71"/>
          <p:cNvSpPr txBox="1"/>
          <p:nvPr/>
        </p:nvSpPr>
        <p:spPr>
          <a:xfrm>
            <a:off x="2680276" y="2304238"/>
            <a:ext cx="2445600" cy="2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Workflow</a:t>
            </a:r>
            <a:endParaRPr b="1" sz="1600">
              <a:solidFill>
                <a:srgbClr val="3529BE"/>
              </a:solidFill>
              <a:latin typeface="IBM Plex Sans"/>
              <a:ea typeface="IBM Plex Sans"/>
              <a:cs typeface="IBM Plex Sans"/>
              <a:sym typeface="IBM Plex Sans"/>
            </a:endParaRPr>
          </a:p>
        </p:txBody>
      </p:sp>
      <p:sp>
        <p:nvSpPr>
          <p:cNvPr id="343" name="Google Shape;343;p71"/>
          <p:cNvSpPr txBox="1"/>
          <p:nvPr/>
        </p:nvSpPr>
        <p:spPr>
          <a:xfrm>
            <a:off x="3209476" y="2715235"/>
            <a:ext cx="13872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300">
                <a:solidFill>
                  <a:srgbClr val="3529BE"/>
                </a:solidFill>
                <a:latin typeface="IBM Plex Sans"/>
                <a:ea typeface="IBM Plex Sans"/>
                <a:cs typeface="IBM Plex Sans"/>
                <a:sym typeface="IBM Plex Sans"/>
              </a:rPr>
              <a:t>AutoAssign</a:t>
            </a:r>
            <a:endParaRPr sz="1300">
              <a:solidFill>
                <a:srgbClr val="3529BE"/>
              </a:solidFill>
              <a:latin typeface="IBM Plex Sans"/>
              <a:ea typeface="IBM Plex Sans"/>
              <a:cs typeface="IBM Plex Sans"/>
              <a:sym typeface="IBM Plex Sans"/>
            </a:endParaRPr>
          </a:p>
        </p:txBody>
      </p:sp>
      <p:sp>
        <p:nvSpPr>
          <p:cNvPr id="344" name="Google Shape;344;p71"/>
          <p:cNvSpPr txBox="1"/>
          <p:nvPr/>
        </p:nvSpPr>
        <p:spPr>
          <a:xfrm>
            <a:off x="2858250" y="3096101"/>
            <a:ext cx="20898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300">
                <a:solidFill>
                  <a:srgbClr val="3529BE"/>
                </a:solidFill>
                <a:latin typeface="IBM Plex Sans"/>
                <a:ea typeface="IBM Plex Sans"/>
                <a:cs typeface="IBM Plex Sans"/>
                <a:sym typeface="IBM Plex Sans"/>
              </a:rPr>
              <a:t>Loc Engineering</a:t>
            </a:r>
            <a:endParaRPr sz="1300">
              <a:solidFill>
                <a:srgbClr val="3529BE"/>
              </a:solidFill>
              <a:latin typeface="IBM Plex Sans"/>
              <a:ea typeface="IBM Plex Sans"/>
              <a:cs typeface="IBM Plex Sans"/>
              <a:sym typeface="IBM Plex Sans"/>
            </a:endParaRPr>
          </a:p>
        </p:txBody>
      </p:sp>
      <p:sp>
        <p:nvSpPr>
          <p:cNvPr id="345" name="Google Shape;345;p7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rgbClr val="3529BE"/>
                </a:solidFill>
                <a:latin typeface="IBM Plex Sans"/>
                <a:ea typeface="IBM Plex Sans"/>
                <a:cs typeface="IBM Plex Sans"/>
                <a:sym typeface="IBM Plex Sans"/>
              </a:rPr>
              <a:t>The Lilt Platform: Features</a:t>
            </a:r>
            <a:endParaRPr sz="2800">
              <a:solidFill>
                <a:srgbClr val="3529BE"/>
              </a:solidFill>
              <a:latin typeface="IBM Plex Sans"/>
              <a:ea typeface="IBM Plex Sans"/>
              <a:cs typeface="IBM Plex Sans"/>
              <a:sym typeface="IBM Plex Sans"/>
            </a:endParaRPr>
          </a:p>
        </p:txBody>
      </p:sp>
      <p:sp>
        <p:nvSpPr>
          <p:cNvPr id="346" name="Google Shape;346;p71"/>
          <p:cNvSpPr txBox="1"/>
          <p:nvPr/>
        </p:nvSpPr>
        <p:spPr>
          <a:xfrm>
            <a:off x="2964800" y="1878600"/>
            <a:ext cx="3215400" cy="16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Intelligence &amp; Automation</a:t>
            </a:r>
            <a:endParaRPr b="1" sz="1600">
              <a:solidFill>
                <a:srgbClr val="3529BE"/>
              </a:solidFill>
              <a:latin typeface="IBM Plex Sans"/>
              <a:ea typeface="IBM Plex Sans"/>
              <a:cs typeface="IBM Plex Sans"/>
              <a:sym typeface="IBM Plex Sans"/>
            </a:endParaRPr>
          </a:p>
        </p:txBody>
      </p:sp>
      <p:sp>
        <p:nvSpPr>
          <p:cNvPr id="347" name="Google Shape;347;p71"/>
          <p:cNvSpPr txBox="1"/>
          <p:nvPr/>
        </p:nvSpPr>
        <p:spPr>
          <a:xfrm>
            <a:off x="6908835" y="2304238"/>
            <a:ext cx="1476300" cy="2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API</a:t>
            </a:r>
            <a:endParaRPr b="1" sz="1600">
              <a:solidFill>
                <a:srgbClr val="3529BE"/>
              </a:solidFill>
              <a:latin typeface="IBM Plex Sans"/>
              <a:ea typeface="IBM Plex Sans"/>
              <a:cs typeface="IBM Plex Sans"/>
              <a:sym typeface="IBM Plex Sans"/>
            </a:endParaRPr>
          </a:p>
        </p:txBody>
      </p:sp>
      <p:sp>
        <p:nvSpPr>
          <p:cNvPr id="348" name="Google Shape;348;p71"/>
          <p:cNvSpPr txBox="1"/>
          <p:nvPr/>
        </p:nvSpPr>
        <p:spPr>
          <a:xfrm>
            <a:off x="5193460" y="2304238"/>
            <a:ext cx="1476300" cy="2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3529BE"/>
                </a:solidFill>
                <a:latin typeface="IBM Plex Sans"/>
                <a:ea typeface="IBM Plex Sans"/>
                <a:cs typeface="IBM Plex Sans"/>
                <a:sym typeface="IBM Plex Sans"/>
              </a:rPr>
              <a:t>Lilt Insights</a:t>
            </a:r>
            <a:endParaRPr b="1" sz="1600">
              <a:solidFill>
                <a:srgbClr val="3529BE"/>
              </a:solidFill>
              <a:latin typeface="IBM Plex Sans"/>
              <a:ea typeface="IBM Plex Sans"/>
              <a:cs typeface="IBM Plex Sans"/>
              <a:sym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72"/>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Translate faster than ever with </a:t>
            </a:r>
            <a:r>
              <a:rPr b="1" lang="en-GB"/>
              <a:t>Lilt Translate</a:t>
            </a:r>
            <a:endParaRPr b="1"/>
          </a:p>
        </p:txBody>
      </p:sp>
      <p:sp>
        <p:nvSpPr>
          <p:cNvPr id="354" name="Google Shape;354;p72"/>
          <p:cNvSpPr txBox="1"/>
          <p:nvPr/>
        </p:nvSpPr>
        <p:spPr>
          <a:xfrm>
            <a:off x="311700" y="1017725"/>
            <a:ext cx="8520600" cy="28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CC"/>
                </a:solidFill>
                <a:latin typeface="IBM Plex Sans"/>
                <a:ea typeface="IBM Plex Sans"/>
                <a:cs typeface="IBM Plex Sans"/>
                <a:sym typeface="IBM Plex Sans"/>
              </a:rPr>
              <a:t>Predictive, adaptive translation suggestions from TMs, Termbases, and customized MT</a:t>
            </a:r>
            <a:endParaRPr>
              <a:solidFill>
                <a:srgbClr val="9999CC"/>
              </a:solidFill>
              <a:latin typeface="IBM Plex Sans"/>
              <a:ea typeface="IBM Plex Sans"/>
              <a:cs typeface="IBM Plex Sans"/>
              <a:sym typeface="IBM Plex Sans"/>
            </a:endParaRPr>
          </a:p>
        </p:txBody>
      </p:sp>
      <p:grpSp>
        <p:nvGrpSpPr>
          <p:cNvPr id="355" name="Google Shape;355;p72"/>
          <p:cNvGrpSpPr/>
          <p:nvPr/>
        </p:nvGrpSpPr>
        <p:grpSpPr>
          <a:xfrm>
            <a:off x="4941887" y="1450605"/>
            <a:ext cx="5024375" cy="3792073"/>
            <a:chOff x="4941887" y="1450605"/>
            <a:chExt cx="5024375" cy="3792073"/>
          </a:xfrm>
        </p:grpSpPr>
        <p:pic>
          <p:nvPicPr>
            <p:cNvPr id="356" name="Google Shape;356;p72"/>
            <p:cNvPicPr preferRelativeResize="0"/>
            <p:nvPr/>
          </p:nvPicPr>
          <p:blipFill rotWithShape="1">
            <a:blip r:embed="rId3">
              <a:alphaModFix/>
            </a:blip>
            <a:srcRect b="38438" l="0" r="0" t="0"/>
            <a:stretch/>
          </p:blipFill>
          <p:spPr>
            <a:xfrm>
              <a:off x="5047750" y="1570849"/>
              <a:ext cx="4812623" cy="2738574"/>
            </a:xfrm>
            <a:prstGeom prst="rect">
              <a:avLst/>
            </a:prstGeom>
            <a:noFill/>
            <a:ln>
              <a:noFill/>
            </a:ln>
          </p:spPr>
        </p:pic>
        <p:pic>
          <p:nvPicPr>
            <p:cNvPr id="357" name="Google Shape;357;p72"/>
            <p:cNvPicPr preferRelativeResize="0"/>
            <p:nvPr/>
          </p:nvPicPr>
          <p:blipFill>
            <a:blip r:embed="rId4">
              <a:alphaModFix/>
            </a:blip>
            <a:stretch>
              <a:fillRect/>
            </a:stretch>
          </p:blipFill>
          <p:spPr>
            <a:xfrm>
              <a:off x="4941887" y="1450605"/>
              <a:ext cx="5024375" cy="3792073"/>
            </a:xfrm>
            <a:prstGeom prst="rect">
              <a:avLst/>
            </a:prstGeom>
            <a:noFill/>
            <a:ln>
              <a:noFill/>
            </a:ln>
          </p:spPr>
        </p:pic>
        <p:pic>
          <p:nvPicPr>
            <p:cNvPr id="358" name="Google Shape;358;p72"/>
            <p:cNvPicPr preferRelativeResize="0"/>
            <p:nvPr/>
          </p:nvPicPr>
          <p:blipFill rotWithShape="1">
            <a:blip r:embed="rId5">
              <a:alphaModFix/>
            </a:blip>
            <a:srcRect b="19" l="0" r="0" t="9"/>
            <a:stretch/>
          </p:blipFill>
          <p:spPr>
            <a:xfrm>
              <a:off x="8600999" y="4912789"/>
              <a:ext cx="419175" cy="150025"/>
            </a:xfrm>
            <a:prstGeom prst="rect">
              <a:avLst/>
            </a:prstGeom>
            <a:noFill/>
            <a:ln>
              <a:noFill/>
            </a:ln>
          </p:spPr>
        </p:pic>
      </p:grpSp>
      <p:sp>
        <p:nvSpPr>
          <p:cNvPr id="359" name="Google Shape;359;p72"/>
          <p:cNvSpPr txBox="1"/>
          <p:nvPr/>
        </p:nvSpPr>
        <p:spPr>
          <a:xfrm>
            <a:off x="311700" y="1576025"/>
            <a:ext cx="38703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Higher ROI for your localization spend</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a:solidFill>
                  <a:srgbClr val="3529BE"/>
                </a:solidFill>
                <a:latin typeface="IBM Plex Sans"/>
                <a:ea typeface="IBM Plex Sans"/>
                <a:cs typeface="IBM Plex Sans"/>
                <a:sym typeface="IBM Plex Sans"/>
              </a:rPr>
              <a:t>10% higher TM leverage than competitors</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Global coverage for your customers</a:t>
            </a:r>
            <a:endParaRPr b="1">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Supports 300+ languages</a:t>
            </a:r>
            <a:endParaRPr>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Quicker go-to-market times</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2-3x faster content translation</a:t>
            </a:r>
            <a:endParaRPr>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Optimized user experience for translators</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Highly responsive and visually optimized</a:t>
            </a:r>
            <a:endParaRPr>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Predictive, adaptive translation suggestions</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a:solidFill>
                  <a:srgbClr val="3529BE"/>
                </a:solidFill>
                <a:latin typeface="IBM Plex Sans"/>
                <a:ea typeface="IBM Plex Sans"/>
                <a:cs typeface="IBM Plex Sans"/>
                <a:sym typeface="IBM Plex Sans"/>
              </a:rPr>
              <a:t>Supported by the Lilt Translate Engine and Lilt Review Engine</a:t>
            </a:r>
            <a:endParaRPr>
              <a:solidFill>
                <a:srgbClr val="3529BE"/>
              </a:solidFill>
              <a:latin typeface="IBM Plex Sans"/>
              <a:ea typeface="IBM Plex Sans"/>
              <a:cs typeface="IBM Plex Sans"/>
              <a:sym typeface="IBM Plex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73"/>
          <p:cNvPicPr preferRelativeResize="0"/>
          <p:nvPr/>
        </p:nvPicPr>
        <p:blipFill rotWithShape="1">
          <a:blip r:embed="rId3">
            <a:alphaModFix/>
          </a:blip>
          <a:srcRect b="0" l="0" r="1400" t="0"/>
          <a:stretch/>
        </p:blipFill>
        <p:spPr>
          <a:xfrm>
            <a:off x="5069598" y="1569150"/>
            <a:ext cx="4802576" cy="2739149"/>
          </a:xfrm>
          <a:prstGeom prst="rect">
            <a:avLst/>
          </a:prstGeom>
          <a:noFill/>
          <a:ln>
            <a:noFill/>
          </a:ln>
        </p:spPr>
      </p:pic>
      <p:pic>
        <p:nvPicPr>
          <p:cNvPr id="365" name="Google Shape;365;p73"/>
          <p:cNvPicPr preferRelativeResize="0"/>
          <p:nvPr/>
        </p:nvPicPr>
        <p:blipFill>
          <a:blip r:embed="rId4">
            <a:alphaModFix/>
          </a:blip>
          <a:stretch>
            <a:fillRect/>
          </a:stretch>
        </p:blipFill>
        <p:spPr>
          <a:xfrm>
            <a:off x="4941887" y="1450605"/>
            <a:ext cx="5024375" cy="3792073"/>
          </a:xfrm>
          <a:prstGeom prst="rect">
            <a:avLst/>
          </a:prstGeom>
          <a:noFill/>
          <a:ln>
            <a:noFill/>
          </a:ln>
        </p:spPr>
      </p:pic>
      <p:sp>
        <p:nvSpPr>
          <p:cNvPr id="366" name="Google Shape;366;p73"/>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Streamline your </a:t>
            </a:r>
            <a:r>
              <a:rPr lang="en-GB">
                <a:solidFill>
                  <a:srgbClr val="3529BE"/>
                </a:solidFill>
              </a:rPr>
              <a:t>program workflows</a:t>
            </a:r>
            <a:r>
              <a:rPr lang="en-GB">
                <a:solidFill>
                  <a:srgbClr val="3529BE"/>
                </a:solidFill>
              </a:rPr>
              <a:t> with </a:t>
            </a:r>
            <a:r>
              <a:rPr b="1" lang="en-GB">
                <a:solidFill>
                  <a:srgbClr val="3529BE"/>
                </a:solidFill>
              </a:rPr>
              <a:t>Lilt Manage</a:t>
            </a:r>
            <a:endParaRPr b="1">
              <a:solidFill>
                <a:srgbClr val="3529BE"/>
              </a:solidFill>
            </a:endParaRPr>
          </a:p>
          <a:p>
            <a:pPr indent="0" lvl="0" marL="0" rtl="0" algn="l">
              <a:spcBef>
                <a:spcPts val="0"/>
              </a:spcBef>
              <a:spcAft>
                <a:spcPts val="0"/>
              </a:spcAft>
              <a:buNone/>
            </a:pPr>
            <a:r>
              <a:t/>
            </a:r>
            <a:endParaRPr>
              <a:solidFill>
                <a:srgbClr val="3529BE"/>
              </a:solidFill>
            </a:endParaRPr>
          </a:p>
        </p:txBody>
      </p:sp>
      <p:sp>
        <p:nvSpPr>
          <p:cNvPr id="367" name="Google Shape;367;p73"/>
          <p:cNvSpPr txBox="1"/>
          <p:nvPr/>
        </p:nvSpPr>
        <p:spPr>
          <a:xfrm>
            <a:off x="311700" y="1017725"/>
            <a:ext cx="8520600" cy="28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CC"/>
                </a:solidFill>
                <a:latin typeface="IBM Plex Sans"/>
                <a:ea typeface="IBM Plex Sans"/>
                <a:cs typeface="IBM Plex Sans"/>
                <a:sym typeface="IBM Plex Sans"/>
              </a:rPr>
              <a:t>Easily plan, organize, and run localization p</a:t>
            </a:r>
            <a:r>
              <a:rPr lang="en-GB">
                <a:solidFill>
                  <a:srgbClr val="9999CC"/>
                </a:solidFill>
                <a:latin typeface="IBM Plex Sans"/>
                <a:ea typeface="IBM Plex Sans"/>
                <a:cs typeface="IBM Plex Sans"/>
                <a:sym typeface="IBM Plex Sans"/>
              </a:rPr>
              <a:t>rojects and programs in Lilt Manage</a:t>
            </a:r>
            <a:endParaRPr>
              <a:solidFill>
                <a:srgbClr val="9999CC"/>
              </a:solidFill>
              <a:latin typeface="IBM Plex Sans"/>
              <a:ea typeface="IBM Plex Sans"/>
              <a:cs typeface="IBM Plex Sans"/>
              <a:sym typeface="IBM Plex Sans"/>
            </a:endParaRPr>
          </a:p>
        </p:txBody>
      </p:sp>
      <p:pic>
        <p:nvPicPr>
          <p:cNvPr id="368" name="Google Shape;368;p73"/>
          <p:cNvPicPr preferRelativeResize="0"/>
          <p:nvPr/>
        </p:nvPicPr>
        <p:blipFill rotWithShape="1">
          <a:blip r:embed="rId5">
            <a:alphaModFix/>
          </a:blip>
          <a:srcRect b="19" l="0" r="0" t="9"/>
          <a:stretch/>
        </p:blipFill>
        <p:spPr>
          <a:xfrm>
            <a:off x="8600999" y="4912789"/>
            <a:ext cx="419175" cy="150025"/>
          </a:xfrm>
          <a:prstGeom prst="rect">
            <a:avLst/>
          </a:prstGeom>
          <a:noFill/>
          <a:ln>
            <a:noFill/>
          </a:ln>
        </p:spPr>
      </p:pic>
      <p:sp>
        <p:nvSpPr>
          <p:cNvPr id="369" name="Google Shape;369;p73"/>
          <p:cNvSpPr txBox="1"/>
          <p:nvPr/>
        </p:nvSpPr>
        <p:spPr>
          <a:xfrm>
            <a:off x="311700" y="1576025"/>
            <a:ext cx="38703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Project oversight at your fingertips</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a:solidFill>
                  <a:srgbClr val="3529BE"/>
                </a:solidFill>
                <a:latin typeface="IBM Plex Sans"/>
                <a:ea typeface="IBM Plex Sans"/>
                <a:cs typeface="IBM Plex Sans"/>
                <a:sym typeface="IBM Plex Sans"/>
              </a:rPr>
              <a:t>Real-time project tracking</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Customized workflows to meet your needs</a:t>
            </a:r>
            <a:endParaRPr b="1">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Configurable workflow stages</a:t>
            </a:r>
            <a:endParaRPr>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Up-to-date linguistic assets</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a:solidFill>
                  <a:srgbClr val="3529BE"/>
                </a:solidFill>
                <a:latin typeface="IBM Plex Sans"/>
                <a:ea typeface="IBM Plex Sans"/>
                <a:cs typeface="IBM Plex Sans"/>
                <a:sym typeface="IBM Plex Sans"/>
              </a:rPr>
              <a:t>Real-time terminology validation workflow</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An intuitive user experience</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Streamlined project updating</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3529BE"/>
              </a:solidFill>
              <a:latin typeface="IBM Plex Sans"/>
              <a:ea typeface="IBM Plex Sans"/>
              <a:cs typeface="IBM Plex Sans"/>
              <a:sym typeface="IBM Plex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74"/>
          <p:cNvSpPr/>
          <p:nvPr/>
        </p:nvSpPr>
        <p:spPr>
          <a:xfrm>
            <a:off x="6077907" y="1246732"/>
            <a:ext cx="2565600" cy="338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IBM Plex Sans"/>
              <a:ea typeface="IBM Plex Sans"/>
              <a:cs typeface="IBM Plex Sans"/>
              <a:sym typeface="IBM Plex Sans"/>
            </a:endParaRPr>
          </a:p>
        </p:txBody>
      </p:sp>
      <p:sp>
        <p:nvSpPr>
          <p:cNvPr id="375" name="Google Shape;375;p74"/>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Lilt Jobs and Lilt Projects</a:t>
            </a:r>
            <a:endParaRPr/>
          </a:p>
        </p:txBody>
      </p:sp>
      <p:pic>
        <p:nvPicPr>
          <p:cNvPr id="376" name="Google Shape;376;p74"/>
          <p:cNvPicPr preferRelativeResize="0"/>
          <p:nvPr/>
        </p:nvPicPr>
        <p:blipFill rotWithShape="1">
          <a:blip r:embed="rId3">
            <a:alphaModFix/>
          </a:blip>
          <a:srcRect b="19" l="0" r="0" t="9"/>
          <a:stretch/>
        </p:blipFill>
        <p:spPr>
          <a:xfrm>
            <a:off x="8600999" y="4912789"/>
            <a:ext cx="419175" cy="150025"/>
          </a:xfrm>
          <a:prstGeom prst="rect">
            <a:avLst/>
          </a:prstGeom>
          <a:noFill/>
          <a:ln>
            <a:noFill/>
          </a:ln>
        </p:spPr>
      </p:pic>
      <p:sp>
        <p:nvSpPr>
          <p:cNvPr id="377" name="Google Shape;377;p74"/>
          <p:cNvSpPr txBox="1"/>
          <p:nvPr/>
        </p:nvSpPr>
        <p:spPr>
          <a:xfrm>
            <a:off x="418200" y="1185900"/>
            <a:ext cx="53523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u="sng">
                <a:solidFill>
                  <a:srgbClr val="3C2DE7"/>
                </a:solidFill>
                <a:latin typeface="IBM Plex Sans"/>
                <a:ea typeface="IBM Plex Sans"/>
                <a:cs typeface="IBM Plex Sans"/>
                <a:sym typeface="IBM Plex Sans"/>
              </a:rPr>
              <a:t>Project</a:t>
            </a:r>
            <a:endParaRPr b="1" sz="1600" u="sng">
              <a:solidFill>
                <a:srgbClr val="3C2DE7"/>
              </a:solidFill>
              <a:latin typeface="IBM Plex Sans"/>
              <a:ea typeface="IBM Plex Sans"/>
              <a:cs typeface="IBM Plex Sans"/>
              <a:sym typeface="IBM Plex Sans"/>
            </a:endParaRPr>
          </a:p>
          <a:p>
            <a:pPr indent="0" lvl="0" marL="0" rtl="0" algn="l">
              <a:spcBef>
                <a:spcPts val="0"/>
              </a:spcBef>
              <a:spcAft>
                <a:spcPts val="0"/>
              </a:spcAft>
              <a:buNone/>
            </a:pPr>
            <a:r>
              <a:rPr b="1" lang="en-GB">
                <a:latin typeface="IBM Plex Sans"/>
                <a:ea typeface="IBM Plex Sans"/>
                <a:cs typeface="IBM Plex Sans"/>
                <a:sym typeface="IBM Plex Sans"/>
              </a:rPr>
              <a:t>A single file or files that needs to be translated from a source language to a single target language (a single language pair)</a:t>
            </a:r>
            <a:endParaRPr b="1">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a:p>
            <a:pPr indent="-317500" lvl="0" marL="457200" rtl="0" algn="l">
              <a:spcBef>
                <a:spcPts val="0"/>
              </a:spcBef>
              <a:spcAft>
                <a:spcPts val="0"/>
              </a:spcAft>
              <a:buClr>
                <a:schemeClr val="dk1"/>
              </a:buClr>
              <a:buSzPts val="1400"/>
              <a:buFont typeface="IBM Plex Sans"/>
              <a:buChar char="●"/>
            </a:pPr>
            <a:r>
              <a:rPr lang="en-GB">
                <a:solidFill>
                  <a:schemeClr val="dk1"/>
                </a:solidFill>
                <a:latin typeface="IBM Plex Sans"/>
                <a:ea typeface="IBM Plex Sans"/>
                <a:cs typeface="IBM Plex Sans"/>
                <a:sym typeface="IBM Plex Sans"/>
              </a:rPr>
              <a:t>There can be multiple projects that all have the same source document; the key distinction is the target language</a:t>
            </a:r>
            <a:endParaRPr>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rPr b="1" lang="en-GB" sz="1600" u="sng">
                <a:solidFill>
                  <a:srgbClr val="3C2DE7"/>
                </a:solidFill>
                <a:latin typeface="IBM Plex Sans"/>
                <a:ea typeface="IBM Plex Sans"/>
                <a:cs typeface="IBM Plex Sans"/>
                <a:sym typeface="IBM Plex Sans"/>
              </a:rPr>
              <a:t>Job</a:t>
            </a:r>
            <a:endParaRPr>
              <a:latin typeface="IBM Plex Sans"/>
              <a:ea typeface="IBM Plex Sans"/>
              <a:cs typeface="IBM Plex Sans"/>
              <a:sym typeface="IBM Plex Sans"/>
            </a:endParaRPr>
          </a:p>
          <a:p>
            <a:pPr indent="0" lvl="0" marL="0" rtl="0" algn="l">
              <a:spcBef>
                <a:spcPts val="0"/>
              </a:spcBef>
              <a:spcAft>
                <a:spcPts val="0"/>
              </a:spcAft>
              <a:buNone/>
            </a:pPr>
            <a:r>
              <a:rPr b="1" lang="en-GB">
                <a:latin typeface="IBM Plex Sans"/>
                <a:ea typeface="IBM Plex Sans"/>
                <a:cs typeface="IBM Plex Sans"/>
                <a:sym typeface="IBM Plex Sans"/>
              </a:rPr>
              <a:t>A group of projects, all with some organizational affiliation or logic</a:t>
            </a:r>
            <a:endParaRPr b="1">
              <a:latin typeface="IBM Plex Sans"/>
              <a:ea typeface="IBM Plex Sans"/>
              <a:cs typeface="IBM Plex Sans"/>
              <a:sym typeface="IBM Plex Sans"/>
            </a:endParaRPr>
          </a:p>
          <a:p>
            <a:pPr indent="0" lvl="0" marL="0" rtl="0" algn="l">
              <a:spcBef>
                <a:spcPts val="0"/>
              </a:spcBef>
              <a:spcAft>
                <a:spcPts val="0"/>
              </a:spcAft>
              <a:buNone/>
            </a:pPr>
            <a:r>
              <a:t/>
            </a:r>
            <a:endParaRPr b="1">
              <a:latin typeface="IBM Plex Sans"/>
              <a:ea typeface="IBM Plex Sans"/>
              <a:cs typeface="IBM Plex Sans"/>
              <a:sym typeface="IBM Plex Sans"/>
            </a:endParaRPr>
          </a:p>
          <a:p>
            <a:pPr indent="-317500" lvl="0" marL="457200" rtl="0" algn="l">
              <a:spcBef>
                <a:spcPts val="0"/>
              </a:spcBef>
              <a:spcAft>
                <a:spcPts val="0"/>
              </a:spcAft>
              <a:buSzPts val="1400"/>
              <a:buFont typeface="IBM Plex Sans"/>
              <a:buChar char="●"/>
            </a:pPr>
            <a:r>
              <a:rPr lang="en-GB">
                <a:latin typeface="IBM Plex Sans"/>
                <a:ea typeface="IBM Plex Sans"/>
                <a:cs typeface="IBM Plex Sans"/>
                <a:sym typeface="IBM Plex Sans"/>
              </a:rPr>
              <a:t>A job can have a single file or multiple files; the key distinction is the inclusion of multiple target language pairs</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rPr i="1" lang="en-GB">
                <a:latin typeface="IBM Plex Sans"/>
                <a:ea typeface="IBM Plex Sans"/>
                <a:cs typeface="IBM Plex Sans"/>
                <a:sym typeface="IBM Plex Sans"/>
              </a:rPr>
              <a:t>Example (on right): A job could have one source document, with a number of different target languages.</a:t>
            </a:r>
            <a:endParaRPr i="1">
              <a:latin typeface="IBM Plex Sans"/>
              <a:ea typeface="IBM Plex Sans"/>
              <a:cs typeface="IBM Plex Sans"/>
              <a:sym typeface="IBM Plex Sans"/>
            </a:endParaRPr>
          </a:p>
        </p:txBody>
      </p:sp>
      <p:sp>
        <p:nvSpPr>
          <p:cNvPr id="378" name="Google Shape;378;p74"/>
          <p:cNvSpPr/>
          <p:nvPr/>
        </p:nvSpPr>
        <p:spPr>
          <a:xfrm>
            <a:off x="6077904" y="1246732"/>
            <a:ext cx="2565600" cy="378300"/>
          </a:xfrm>
          <a:prstGeom prst="rect">
            <a:avLst/>
          </a:prstGeom>
          <a:solidFill>
            <a:srgbClr val="3C2D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IBM Plex Sans"/>
                <a:ea typeface="IBM Plex Sans"/>
                <a:cs typeface="IBM Plex Sans"/>
                <a:sym typeface="IBM Plex Sans"/>
              </a:rPr>
              <a:t>Job: Website Homepage</a:t>
            </a:r>
            <a:endParaRPr b="1">
              <a:solidFill>
                <a:srgbClr val="FFFFFF"/>
              </a:solidFill>
              <a:latin typeface="IBM Plex Sans"/>
              <a:ea typeface="IBM Plex Sans"/>
              <a:cs typeface="IBM Plex Sans"/>
              <a:sym typeface="IBM Plex Sans"/>
            </a:endParaRPr>
          </a:p>
        </p:txBody>
      </p:sp>
      <p:sp>
        <p:nvSpPr>
          <p:cNvPr id="379" name="Google Shape;379;p74"/>
          <p:cNvSpPr/>
          <p:nvPr/>
        </p:nvSpPr>
        <p:spPr>
          <a:xfrm>
            <a:off x="6284754" y="1731257"/>
            <a:ext cx="2151900" cy="3783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latin typeface="IBM Plex Sans"/>
                <a:ea typeface="IBM Plex Sans"/>
                <a:cs typeface="IBM Plex Sans"/>
                <a:sym typeface="IBM Plex Sans"/>
              </a:rPr>
              <a:t>Project</a:t>
            </a:r>
            <a:r>
              <a:rPr b="1" lang="en-GB" sz="900">
                <a:latin typeface="IBM Plex Sans"/>
                <a:ea typeface="IBM Plex Sans"/>
                <a:cs typeface="IBM Plex Sans"/>
                <a:sym typeface="IBM Plex Sans"/>
              </a:rPr>
              <a:t>: Website homepage, EN &gt; FR</a:t>
            </a:r>
            <a:endParaRPr b="1" sz="900">
              <a:latin typeface="IBM Plex Sans"/>
              <a:ea typeface="IBM Plex Sans"/>
              <a:cs typeface="IBM Plex Sans"/>
              <a:sym typeface="IBM Plex Sans"/>
            </a:endParaRPr>
          </a:p>
        </p:txBody>
      </p:sp>
      <p:sp>
        <p:nvSpPr>
          <p:cNvPr id="380" name="Google Shape;380;p74"/>
          <p:cNvSpPr/>
          <p:nvPr/>
        </p:nvSpPr>
        <p:spPr>
          <a:xfrm>
            <a:off x="6284754" y="2215796"/>
            <a:ext cx="2151900" cy="3783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latin typeface="IBM Plex Sans"/>
                <a:ea typeface="IBM Plex Sans"/>
                <a:cs typeface="IBM Plex Sans"/>
                <a:sym typeface="IBM Plex Sans"/>
              </a:rPr>
              <a:t>Project: Website homepage, EN &gt; DE</a:t>
            </a:r>
            <a:endParaRPr b="1" sz="900">
              <a:latin typeface="IBM Plex Sans"/>
              <a:ea typeface="IBM Plex Sans"/>
              <a:cs typeface="IBM Plex Sans"/>
              <a:sym typeface="IBM Plex Sans"/>
            </a:endParaRPr>
          </a:p>
        </p:txBody>
      </p:sp>
      <p:sp>
        <p:nvSpPr>
          <p:cNvPr id="381" name="Google Shape;381;p74"/>
          <p:cNvSpPr/>
          <p:nvPr/>
        </p:nvSpPr>
        <p:spPr>
          <a:xfrm>
            <a:off x="6284754" y="2700336"/>
            <a:ext cx="2151900" cy="3783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latin typeface="IBM Plex Sans"/>
                <a:ea typeface="IBM Plex Sans"/>
                <a:cs typeface="IBM Plex Sans"/>
                <a:sym typeface="IBM Plex Sans"/>
              </a:rPr>
              <a:t>Project: Website homepage, EN &gt; RU</a:t>
            </a:r>
            <a:endParaRPr b="1" sz="900">
              <a:latin typeface="IBM Plex Sans"/>
              <a:ea typeface="IBM Plex Sans"/>
              <a:cs typeface="IBM Plex Sans"/>
              <a:sym typeface="IBM Plex Sans"/>
            </a:endParaRPr>
          </a:p>
        </p:txBody>
      </p:sp>
      <p:sp>
        <p:nvSpPr>
          <p:cNvPr id="382" name="Google Shape;382;p74"/>
          <p:cNvSpPr/>
          <p:nvPr/>
        </p:nvSpPr>
        <p:spPr>
          <a:xfrm>
            <a:off x="6284754" y="3184875"/>
            <a:ext cx="2151900" cy="3783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latin typeface="IBM Plex Sans"/>
                <a:ea typeface="IBM Plex Sans"/>
                <a:cs typeface="IBM Plex Sans"/>
                <a:sym typeface="IBM Plex Sans"/>
              </a:rPr>
              <a:t>Project: Website homepage, EN &gt; CR</a:t>
            </a:r>
            <a:endParaRPr b="1" sz="900">
              <a:latin typeface="IBM Plex Sans"/>
              <a:ea typeface="IBM Plex Sans"/>
              <a:cs typeface="IBM Plex Sans"/>
              <a:sym typeface="IBM Plex Sans"/>
            </a:endParaRPr>
          </a:p>
        </p:txBody>
      </p:sp>
      <p:sp>
        <p:nvSpPr>
          <p:cNvPr id="383" name="Google Shape;383;p74"/>
          <p:cNvSpPr/>
          <p:nvPr/>
        </p:nvSpPr>
        <p:spPr>
          <a:xfrm>
            <a:off x="6284754" y="3669414"/>
            <a:ext cx="2151900" cy="3783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latin typeface="IBM Plex Sans"/>
                <a:ea typeface="IBM Plex Sans"/>
                <a:cs typeface="IBM Plex Sans"/>
                <a:sym typeface="IBM Plex Sans"/>
              </a:rPr>
              <a:t>Project: Website homepage, EN &gt; ES</a:t>
            </a:r>
            <a:endParaRPr b="1" sz="900">
              <a:latin typeface="IBM Plex Sans"/>
              <a:ea typeface="IBM Plex Sans"/>
              <a:cs typeface="IBM Plex Sans"/>
              <a:sym typeface="IBM Plex Sans"/>
            </a:endParaRPr>
          </a:p>
        </p:txBody>
      </p:sp>
      <p:sp>
        <p:nvSpPr>
          <p:cNvPr id="384" name="Google Shape;384;p74"/>
          <p:cNvSpPr/>
          <p:nvPr/>
        </p:nvSpPr>
        <p:spPr>
          <a:xfrm>
            <a:off x="6284754" y="4153954"/>
            <a:ext cx="2151900" cy="3783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latin typeface="IBM Plex Sans"/>
                <a:ea typeface="IBM Plex Sans"/>
                <a:cs typeface="IBM Plex Sans"/>
                <a:sym typeface="IBM Plex Sans"/>
              </a:rPr>
              <a:t>Project: Website homepage, EN &gt; AR</a:t>
            </a:r>
            <a:endParaRPr b="1" sz="900">
              <a:latin typeface="IBM Plex Sans"/>
              <a:ea typeface="IBM Plex Sans"/>
              <a:cs typeface="IBM Plex Sans"/>
              <a:sym typeface="IBM Plex Sans"/>
            </a:endParaRPr>
          </a:p>
        </p:txBody>
      </p:sp>
      <p:sp>
        <p:nvSpPr>
          <p:cNvPr id="385" name="Google Shape;385;p74"/>
          <p:cNvSpPr txBox="1"/>
          <p:nvPr/>
        </p:nvSpPr>
        <p:spPr>
          <a:xfrm>
            <a:off x="5724050" y="106900"/>
            <a:ext cx="327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INTERNAL: NOT CUSTOMER FACING</a:t>
            </a:r>
            <a:endParaRPr b="1">
              <a:solidFill>
                <a:srgbClr val="3529BE"/>
              </a:solidFill>
              <a:latin typeface="IBM Plex Sans"/>
              <a:ea typeface="IBM Plex Sans"/>
              <a:cs typeface="IBM Plex Sans"/>
              <a:sym typeface="IBM Plex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75"/>
          <p:cNvPicPr preferRelativeResize="0"/>
          <p:nvPr/>
        </p:nvPicPr>
        <p:blipFill rotWithShape="1">
          <a:blip r:embed="rId3">
            <a:alphaModFix/>
          </a:blip>
          <a:srcRect b="11520" l="1867" r="23450" t="0"/>
          <a:stretch/>
        </p:blipFill>
        <p:spPr>
          <a:xfrm>
            <a:off x="5062604" y="1575050"/>
            <a:ext cx="4799749" cy="2695300"/>
          </a:xfrm>
          <a:prstGeom prst="rect">
            <a:avLst/>
          </a:prstGeom>
          <a:noFill/>
          <a:ln>
            <a:noFill/>
          </a:ln>
        </p:spPr>
      </p:pic>
      <p:pic>
        <p:nvPicPr>
          <p:cNvPr id="391" name="Google Shape;391;p75"/>
          <p:cNvPicPr preferRelativeResize="0"/>
          <p:nvPr/>
        </p:nvPicPr>
        <p:blipFill>
          <a:blip r:embed="rId4">
            <a:alphaModFix/>
          </a:blip>
          <a:stretch>
            <a:fillRect/>
          </a:stretch>
        </p:blipFill>
        <p:spPr>
          <a:xfrm>
            <a:off x="4941887" y="1450605"/>
            <a:ext cx="5024375" cy="3792073"/>
          </a:xfrm>
          <a:prstGeom prst="rect">
            <a:avLst/>
          </a:prstGeom>
          <a:noFill/>
          <a:ln>
            <a:noFill/>
          </a:ln>
        </p:spPr>
      </p:pic>
      <p:sp>
        <p:nvSpPr>
          <p:cNvPr id="392" name="Google Shape;392;p75"/>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Turnkey</a:t>
            </a:r>
            <a:r>
              <a:rPr lang="en-GB"/>
              <a:t> content exchange via TMS with </a:t>
            </a:r>
            <a:r>
              <a:rPr b="1" lang="en-GB"/>
              <a:t>Lilt Connect</a:t>
            </a:r>
            <a:endParaRPr b="1"/>
          </a:p>
          <a:p>
            <a:pPr indent="0" lvl="0" marL="0" rtl="0" algn="l">
              <a:spcBef>
                <a:spcPts val="0"/>
              </a:spcBef>
              <a:spcAft>
                <a:spcPts val="0"/>
              </a:spcAft>
              <a:buNone/>
            </a:pPr>
            <a:r>
              <a:t/>
            </a:r>
            <a:endParaRPr/>
          </a:p>
        </p:txBody>
      </p:sp>
      <p:sp>
        <p:nvSpPr>
          <p:cNvPr id="393" name="Google Shape;393;p75"/>
          <p:cNvSpPr txBox="1"/>
          <p:nvPr/>
        </p:nvSpPr>
        <p:spPr>
          <a:xfrm>
            <a:off x="311700" y="1017725"/>
            <a:ext cx="8520600" cy="28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CC"/>
                </a:solidFill>
                <a:latin typeface="IBM Plex Sans"/>
                <a:ea typeface="IBM Plex Sans"/>
                <a:cs typeface="IBM Plex Sans"/>
                <a:sym typeface="IBM Plex Sans"/>
              </a:rPr>
              <a:t>One-click content and linguistic asset exchange to and from Lilt across industry-leading TMSs</a:t>
            </a:r>
            <a:endParaRPr>
              <a:solidFill>
                <a:srgbClr val="9999CC"/>
              </a:solidFill>
              <a:latin typeface="IBM Plex Sans"/>
              <a:ea typeface="IBM Plex Sans"/>
              <a:cs typeface="IBM Plex Sans"/>
              <a:sym typeface="IBM Plex Sans"/>
            </a:endParaRPr>
          </a:p>
        </p:txBody>
      </p:sp>
      <p:pic>
        <p:nvPicPr>
          <p:cNvPr id="394" name="Google Shape;394;p75"/>
          <p:cNvPicPr preferRelativeResize="0"/>
          <p:nvPr/>
        </p:nvPicPr>
        <p:blipFill rotWithShape="1">
          <a:blip r:embed="rId5">
            <a:alphaModFix/>
          </a:blip>
          <a:srcRect b="19" l="0" r="0" t="9"/>
          <a:stretch/>
        </p:blipFill>
        <p:spPr>
          <a:xfrm>
            <a:off x="8600999" y="4912789"/>
            <a:ext cx="419175" cy="150025"/>
          </a:xfrm>
          <a:prstGeom prst="rect">
            <a:avLst/>
          </a:prstGeom>
          <a:noFill/>
          <a:ln>
            <a:noFill/>
          </a:ln>
        </p:spPr>
      </p:pic>
      <p:sp>
        <p:nvSpPr>
          <p:cNvPr id="395" name="Google Shape;395;p75"/>
          <p:cNvSpPr txBox="1"/>
          <p:nvPr/>
        </p:nvSpPr>
        <p:spPr>
          <a:xfrm>
            <a:off x="311700" y="1576025"/>
            <a:ext cx="46302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b="1" lang="en-GB">
                <a:solidFill>
                  <a:srgbClr val="3529BE"/>
                </a:solidFill>
                <a:latin typeface="IBM Plex Sans"/>
                <a:ea typeface="IBM Plex Sans"/>
                <a:cs typeface="IBM Plex Sans"/>
                <a:sym typeface="IBM Plex Sans"/>
              </a:rPr>
              <a:t>Streamline your program with TMS integrations</a:t>
            </a:r>
            <a:br>
              <a:rPr lang="en-GB">
                <a:solidFill>
                  <a:srgbClr val="3529BE"/>
                </a:solidFill>
                <a:latin typeface="IBM Plex Sans"/>
                <a:ea typeface="IBM Plex Sans"/>
                <a:cs typeface="IBM Plex Sans"/>
                <a:sym typeface="IBM Plex Sans"/>
              </a:rPr>
            </a:br>
            <a:r>
              <a:rPr lang="en-GB">
                <a:solidFill>
                  <a:srgbClr val="3529BE"/>
                </a:solidFill>
                <a:latin typeface="IBM Plex Sans"/>
                <a:ea typeface="IBM Plex Sans"/>
                <a:cs typeface="IBM Plex Sans"/>
                <a:sym typeface="IBM Plex Sans"/>
              </a:rPr>
              <a:t>Works across SDL TMS, SDL WorldServer, XTM Cloud,</a:t>
            </a:r>
            <a:br>
              <a:rPr lang="en-GB">
                <a:solidFill>
                  <a:srgbClr val="3529BE"/>
                </a:solidFill>
                <a:latin typeface="IBM Plex Sans"/>
                <a:ea typeface="IBM Plex Sans"/>
                <a:cs typeface="IBM Plex Sans"/>
                <a:sym typeface="IBM Plex Sans"/>
              </a:rPr>
            </a:br>
            <a:r>
              <a:rPr lang="en-GB">
                <a:solidFill>
                  <a:srgbClr val="3529BE"/>
                </a:solidFill>
                <a:latin typeface="IBM Plex Sans"/>
                <a:ea typeface="IBM Plex Sans"/>
                <a:cs typeface="IBM Plex Sans"/>
                <a:sym typeface="IBM Plex Sans"/>
              </a:rPr>
              <a:t>Smartling, WebTranslateIt, and others</a:t>
            </a:r>
            <a:br>
              <a:rPr lang="en-GB">
                <a:solidFill>
                  <a:srgbClr val="3529BE"/>
                </a:solidFill>
                <a:latin typeface="IBM Plex Sans"/>
                <a:ea typeface="IBM Plex Sans"/>
                <a:cs typeface="IBM Plex Sans"/>
                <a:sym typeface="IBM Plex Sans"/>
              </a:rPr>
            </a:br>
            <a:br>
              <a:rPr lang="en-GB">
                <a:solidFill>
                  <a:srgbClr val="3529BE"/>
                </a:solidFill>
                <a:latin typeface="IBM Plex Sans"/>
                <a:ea typeface="IBM Plex Sans"/>
                <a:cs typeface="IBM Plex Sans"/>
                <a:sym typeface="IBM Plex Sans"/>
              </a:rPr>
            </a:br>
            <a:r>
              <a:rPr b="1" lang="en-GB">
                <a:solidFill>
                  <a:srgbClr val="3529BE"/>
                </a:solidFill>
                <a:latin typeface="IBM Plex Sans"/>
                <a:ea typeface="IBM Plex Sans"/>
                <a:cs typeface="IBM Plex Sans"/>
                <a:sym typeface="IBM Plex Sans"/>
              </a:rPr>
              <a:t>Project oversight in your TMS of choice</a:t>
            </a:r>
            <a:br>
              <a:rPr lang="en-GB">
                <a:solidFill>
                  <a:srgbClr val="3529BE"/>
                </a:solidFill>
                <a:latin typeface="IBM Plex Sans"/>
                <a:ea typeface="IBM Plex Sans"/>
                <a:cs typeface="IBM Plex Sans"/>
                <a:sym typeface="IBM Plex Sans"/>
              </a:rPr>
            </a:br>
            <a:r>
              <a:rPr lang="en-GB">
                <a:solidFill>
                  <a:srgbClr val="3529BE"/>
                </a:solidFill>
                <a:latin typeface="IBM Plex Sans"/>
                <a:ea typeface="IBM Plex Sans"/>
                <a:cs typeface="IBM Plex Sans"/>
                <a:sym typeface="IBM Plex Sans"/>
              </a:rPr>
              <a:t>Receive status updates, view project progress reporting, and more - all from within your TMS interface</a:t>
            </a:r>
            <a:endParaRPr>
              <a:solidFill>
                <a:srgbClr val="3529BE"/>
              </a:solidFill>
              <a:latin typeface="IBM Plex Sans"/>
              <a:ea typeface="IBM Plex Sans"/>
              <a:cs typeface="IBM Plex Sans"/>
              <a:sym typeface="IBM Plex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76"/>
          <p:cNvPicPr preferRelativeResize="0"/>
          <p:nvPr/>
        </p:nvPicPr>
        <p:blipFill rotWithShape="1">
          <a:blip r:embed="rId3">
            <a:alphaModFix/>
          </a:blip>
          <a:srcRect b="3428" l="0" r="5624" t="0"/>
          <a:stretch/>
        </p:blipFill>
        <p:spPr>
          <a:xfrm>
            <a:off x="5061752" y="1558984"/>
            <a:ext cx="4800601" cy="2743200"/>
          </a:xfrm>
          <a:prstGeom prst="rect">
            <a:avLst/>
          </a:prstGeom>
          <a:noFill/>
          <a:ln>
            <a:noFill/>
          </a:ln>
        </p:spPr>
      </p:pic>
      <p:pic>
        <p:nvPicPr>
          <p:cNvPr id="401" name="Google Shape;401;p76"/>
          <p:cNvPicPr preferRelativeResize="0"/>
          <p:nvPr/>
        </p:nvPicPr>
        <p:blipFill>
          <a:blip r:embed="rId4">
            <a:alphaModFix/>
          </a:blip>
          <a:stretch>
            <a:fillRect/>
          </a:stretch>
        </p:blipFill>
        <p:spPr>
          <a:xfrm>
            <a:off x="4941887" y="1450605"/>
            <a:ext cx="5024375" cy="3792073"/>
          </a:xfrm>
          <a:prstGeom prst="rect">
            <a:avLst/>
          </a:prstGeom>
          <a:noFill/>
          <a:ln>
            <a:noFill/>
          </a:ln>
        </p:spPr>
      </p:pic>
      <p:sp>
        <p:nvSpPr>
          <p:cNvPr id="402" name="Google Shape;402;p76"/>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Turnkey</a:t>
            </a:r>
            <a:r>
              <a:rPr lang="en-GB"/>
              <a:t> content exchange via CMS with </a:t>
            </a:r>
            <a:r>
              <a:rPr b="1" lang="en-GB"/>
              <a:t>Lilt Connect</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b="1"/>
          </a:p>
        </p:txBody>
      </p:sp>
      <p:sp>
        <p:nvSpPr>
          <p:cNvPr id="403" name="Google Shape;403;p76"/>
          <p:cNvSpPr txBox="1"/>
          <p:nvPr/>
        </p:nvSpPr>
        <p:spPr>
          <a:xfrm>
            <a:off x="311700" y="1017725"/>
            <a:ext cx="8520600" cy="28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CC"/>
                </a:solidFill>
                <a:latin typeface="IBM Plex Sans"/>
                <a:ea typeface="IBM Plex Sans"/>
                <a:cs typeface="IBM Plex Sans"/>
                <a:sym typeface="IBM Plex Sans"/>
              </a:rPr>
              <a:t>One-click content and linguistic asset exchange to and from Lilt across a variety of content systems</a:t>
            </a:r>
            <a:endParaRPr>
              <a:solidFill>
                <a:srgbClr val="9999CC"/>
              </a:solidFill>
              <a:latin typeface="IBM Plex Sans"/>
              <a:ea typeface="IBM Plex Sans"/>
              <a:cs typeface="IBM Plex Sans"/>
              <a:sym typeface="IBM Plex Sans"/>
            </a:endParaRPr>
          </a:p>
        </p:txBody>
      </p:sp>
      <p:pic>
        <p:nvPicPr>
          <p:cNvPr id="404" name="Google Shape;404;p76"/>
          <p:cNvPicPr preferRelativeResize="0"/>
          <p:nvPr/>
        </p:nvPicPr>
        <p:blipFill rotWithShape="1">
          <a:blip r:embed="rId5">
            <a:alphaModFix/>
          </a:blip>
          <a:srcRect b="19" l="0" r="0" t="9"/>
          <a:stretch/>
        </p:blipFill>
        <p:spPr>
          <a:xfrm>
            <a:off x="8600999" y="4912789"/>
            <a:ext cx="419175" cy="150025"/>
          </a:xfrm>
          <a:prstGeom prst="rect">
            <a:avLst/>
          </a:prstGeom>
          <a:noFill/>
          <a:ln>
            <a:noFill/>
          </a:ln>
        </p:spPr>
      </p:pic>
      <p:sp>
        <p:nvSpPr>
          <p:cNvPr id="405" name="Google Shape;405;p76"/>
          <p:cNvSpPr txBox="1"/>
          <p:nvPr/>
        </p:nvSpPr>
        <p:spPr>
          <a:xfrm>
            <a:off x="311700" y="1576025"/>
            <a:ext cx="47502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Localize content directly within your CMS</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lang="en-GB">
                <a:solidFill>
                  <a:srgbClr val="3529BE"/>
                </a:solidFill>
                <a:latin typeface="IBM Plex Sans"/>
                <a:ea typeface="IBM Plex Sans"/>
                <a:cs typeface="IBM Plex Sans"/>
                <a:sym typeface="IBM Plex Sans"/>
              </a:rPr>
              <a:t>Adobe Experience Manager, Contentful, Drupal, WordPress, easyDITA, Episerver</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None/>
            </a:pPr>
            <a:r>
              <a:rPr b="1" lang="en-GB">
                <a:solidFill>
                  <a:srgbClr val="3529BE"/>
                </a:solidFill>
                <a:latin typeface="IBM Plex Sans"/>
                <a:ea typeface="IBM Plex Sans"/>
                <a:cs typeface="IBM Plex Sans"/>
                <a:sym typeface="IBM Plex Sans"/>
              </a:rPr>
              <a:t>Send and receive content through cloud storage</a:t>
            </a:r>
            <a:endParaRPr b="1">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AWS, Box, Dropbox, Google Drive, Microsoft Onedrive</a:t>
            </a:r>
            <a:endParaRPr>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Localized support content directly in your systems</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Salesforce, Zendesk, Slack</a:t>
            </a:r>
            <a:endParaRPr>
              <a:solidFill>
                <a:srgbClr val="3529BE"/>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b="1" lang="en-GB">
                <a:solidFill>
                  <a:srgbClr val="3529BE"/>
                </a:solidFill>
                <a:latin typeface="IBM Plex Sans"/>
                <a:ea typeface="IBM Plex Sans"/>
                <a:cs typeface="IBM Plex Sans"/>
                <a:sym typeface="IBM Plex Sans"/>
              </a:rPr>
              <a:t>Localized code dropped right into your code repo</a:t>
            </a:r>
            <a:endParaRPr b="1">
              <a:solidFill>
                <a:srgbClr val="3529BE"/>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rPr lang="en-GB">
                <a:solidFill>
                  <a:srgbClr val="3529BE"/>
                </a:solidFill>
                <a:latin typeface="IBM Plex Sans"/>
                <a:ea typeface="IBM Plex Sans"/>
                <a:cs typeface="IBM Plex Sans"/>
                <a:sym typeface="IBM Plex Sans"/>
              </a:rPr>
              <a:t>Git, GitHub, GitLab, Bitbucket</a:t>
            </a:r>
            <a:endParaRPr>
              <a:solidFill>
                <a:srgbClr val="3529BE"/>
              </a:solidFill>
              <a:latin typeface="IBM Plex Sans"/>
              <a:ea typeface="IBM Plex Sans"/>
              <a:cs typeface="IBM Plex Sans"/>
              <a:sym typeface="IBM Plex Sans"/>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